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63C674-E3A4-450F-8831-3C64FE5403E4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1C894C-F378-4696-8ADC-C7318B366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63C674-E3A4-450F-8831-3C64FE5403E4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1C894C-F378-4696-8ADC-C7318B366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63C674-E3A4-450F-8831-3C64FE5403E4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1C894C-F378-4696-8ADC-C7318B366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63C674-E3A4-450F-8831-3C64FE5403E4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1C894C-F378-4696-8ADC-C7318B366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63C674-E3A4-450F-8831-3C64FE5403E4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1C894C-F378-4696-8ADC-C7318B366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63C674-E3A4-450F-8831-3C64FE5403E4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1C894C-F378-4696-8ADC-C7318B366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63C674-E3A4-450F-8831-3C64FE5403E4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1C894C-F378-4696-8ADC-C7318B366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63C674-E3A4-450F-8831-3C64FE5403E4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1C894C-F378-4696-8ADC-C7318B366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63C674-E3A4-450F-8831-3C64FE5403E4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1C894C-F378-4696-8ADC-C7318B366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63C674-E3A4-450F-8831-3C64FE5403E4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1C894C-F378-4696-8ADC-C7318B366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63C674-E3A4-450F-8831-3C64FE5403E4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1C894C-F378-4696-8ADC-C7318B366C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63C674-E3A4-450F-8831-3C64FE5403E4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C1C894C-F378-4696-8ADC-C7318B366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Shopping for clothes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в 5 классе</a:t>
            </a:r>
            <a:endParaRPr lang="ru-RU" dirty="0"/>
          </a:p>
        </p:txBody>
      </p:sp>
      <p:pic>
        <p:nvPicPr>
          <p:cNvPr id="4" name="Рисунок 3" descr="https://ds04.infourok.ru/uploads/ex/08c1/00148ea8-44817cbd/4/img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01122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s://ds04.infourok.ru/uploads/ex/1244/0001d37b-d4889295/img1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3"/>
            <a:ext cx="8501121" cy="585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42860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SH - </a:t>
            </a:r>
            <a:r>
              <a:rPr lang="ru-RU" sz="4800" dirty="0" smtClean="0"/>
              <a:t>[∫]</a:t>
            </a:r>
            <a:endParaRPr lang="ru-RU" sz="48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42910" y="1785926"/>
            <a:ext cx="8183880" cy="41879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She, sea, finish, snow, sharpener, shop, stop, English, share, British, T-shirt, washbasin, school, sheep, skirt, goldfish, show, shoes, snake.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avatars.mds.yandex.net/get-pdb/2864249/ff227c3d-c78a-401d-89be-ab337c8b05b6/s1200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928662" y="571480"/>
            <a:ext cx="7500989" cy="5041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What’s the theme of our lesson?</a:t>
            </a:r>
            <a:endParaRPr lang="ru-RU" dirty="0"/>
          </a:p>
        </p:txBody>
      </p:sp>
      <p:pic>
        <p:nvPicPr>
          <p:cNvPr id="4" name="Содержимое 3" descr="https://avatars.mds.yandex.net/get-zen_doc/171054/pub_5a4108459b403c6f2f06b71f_5a41084a256d5c1a05f35782/scale_1200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244759" y="530225"/>
            <a:ext cx="6700520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2857496"/>
            <a:ext cx="83455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Shopping for clothes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357158" y="857232"/>
            <a:ext cx="4040188" cy="639762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A shop assistant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>
          <a:xfrm>
            <a:off x="4786314" y="857232"/>
            <a:ext cx="4043362" cy="603263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A customer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7" name="Содержимое 6" descr="https://avatars.mds.yandex.net/get-pdb/1756889/f9543729-ae99-4ff1-9ef8-1ff3be2dbac2/s1200"/>
          <p:cNvPicPr>
            <a:picLocks noGrp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214282" y="2143116"/>
            <a:ext cx="414340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s://news.milkbranch.ru/wp-content/uploads/2019/10/junk_food_fears_web.jpg"/>
          <p:cNvPicPr>
            <a:picLocks noGrp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3438" y="2071678"/>
            <a:ext cx="4143404" cy="3782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Содержимое 8" descr="https://static.dochkisinochki.ru/upload/_catalog/c9/9e/70/GL000343263_001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956469" y="530384"/>
            <a:ext cx="3048000" cy="438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Содержимое 13" descr="http://gudmoda.ru/upload/iblock/802/802b0153928244927dcb38488c8eb8c6.jpg"/>
          <p:cNvPicPr>
            <a:picLocks noGrp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756150" y="1065903"/>
            <a:ext cx="3930650" cy="3318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1538" y="5072074"/>
            <a:ext cx="24463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25 £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4857760"/>
            <a:ext cx="1923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45 £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s://img.shopliga.ru/18074350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14350" y="758825"/>
            <a:ext cx="3932238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photonoyabrsk.ru/upload/shop_4/3/8/7/item_387/item_387.png"/>
          <p:cNvPicPr>
            <a:picLocks noGrp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756150" y="639718"/>
            <a:ext cx="3930650" cy="4170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214414" y="4929198"/>
            <a:ext cx="1923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25 £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5000636"/>
            <a:ext cx="1680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10£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s://avatars.mds.yandex.net/get-pdb/224463/564ebf6a-03e2-4a03-b0c7-82687bb9c2c0/s1200?webp=false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25096" y="530225"/>
            <a:ext cx="3510745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s://avatars.mds.yandex.net/get-pdb/1544563/c652eb6e-bbf4-40b3-af46-c47624315043/s1200"/>
          <p:cNvPicPr>
            <a:picLocks noGrp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5197475" y="928670"/>
            <a:ext cx="3048000" cy="343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571604" y="5072074"/>
            <a:ext cx="1680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25£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5000636"/>
            <a:ext cx="1680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15£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285728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Рефлексия 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7" name="Содержимое 6" descr="https://ds04.infourok.ru/uploads/ex/102d/000a83f4-e2c1a565/hello_html_6b65f6a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8358245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108</TotalTime>
  <Words>78</Words>
  <Application>Microsoft Office PowerPoint</Application>
  <PresentationFormat>Экран (4:3)</PresentationFormat>
  <Paragraphs>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Shopping for clothes</vt:lpstr>
      <vt:lpstr>SH - [∫]</vt:lpstr>
      <vt:lpstr>Слайд 3</vt:lpstr>
      <vt:lpstr>What’s the theme of our lesson?</vt:lpstr>
      <vt:lpstr>Слайд 5</vt:lpstr>
      <vt:lpstr>Слайд 6</vt:lpstr>
      <vt:lpstr>Слайд 7</vt:lpstr>
      <vt:lpstr>Слайд 8</vt:lpstr>
      <vt:lpstr>Рефлексия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Shopping for clothes</dc:title>
  <dc:creator>1</dc:creator>
  <cp:lastModifiedBy>1</cp:lastModifiedBy>
  <cp:revision>12</cp:revision>
  <dcterms:created xsi:type="dcterms:W3CDTF">2020-03-10T14:09:11Z</dcterms:created>
  <dcterms:modified xsi:type="dcterms:W3CDTF">2020-03-12T15:05:44Z</dcterms:modified>
</cp:coreProperties>
</file>