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308" r:id="rId4"/>
    <p:sldId id="261" r:id="rId5"/>
    <p:sldId id="262" r:id="rId6"/>
    <p:sldId id="298" r:id="rId7"/>
    <p:sldId id="292" r:id="rId8"/>
    <p:sldId id="299" r:id="rId9"/>
    <p:sldId id="293" r:id="rId10"/>
    <p:sldId id="300" r:id="rId11"/>
    <p:sldId id="295" r:id="rId12"/>
    <p:sldId id="301" r:id="rId13"/>
    <p:sldId id="297" r:id="rId14"/>
    <p:sldId id="302" r:id="rId15"/>
    <p:sldId id="305" r:id="rId16"/>
    <p:sldId id="303" r:id="rId17"/>
    <p:sldId id="306" r:id="rId18"/>
    <p:sldId id="304" r:id="rId19"/>
    <p:sldId id="307" r:id="rId20"/>
    <p:sldId id="263" r:id="rId2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92" y="-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88888"/>
                </a:solidFill>
                <a:latin typeface="Microsoft Sans Serif"/>
                <a:cs typeface="Microsoft Sans Serif"/>
              </a:defRPr>
            </a:lvl1pPr>
          </a:lstStyle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88888"/>
                </a:solidFill>
                <a:latin typeface="Microsoft Sans Serif"/>
                <a:cs typeface="Microsoft Sans Serif"/>
              </a:defRPr>
            </a:lvl1pPr>
          </a:lstStyle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330111" y="0"/>
            <a:ext cx="2861945" cy="2594610"/>
          </a:xfrm>
          <a:custGeom>
            <a:avLst/>
            <a:gdLst/>
            <a:ahLst/>
            <a:cxnLst/>
            <a:rect l="l" t="t" r="r" b="b"/>
            <a:pathLst>
              <a:path w="2861945" h="2594610">
                <a:moveTo>
                  <a:pt x="2861889" y="0"/>
                </a:moveTo>
                <a:lnTo>
                  <a:pt x="0" y="0"/>
                </a:lnTo>
                <a:lnTo>
                  <a:pt x="2239" y="8824"/>
                </a:lnTo>
                <a:lnTo>
                  <a:pt x="14240" y="53613"/>
                </a:lnTo>
                <a:lnTo>
                  <a:pt x="26813" y="98165"/>
                </a:lnTo>
                <a:lnTo>
                  <a:pt x="39955" y="142475"/>
                </a:lnTo>
                <a:lnTo>
                  <a:pt x="53661" y="186540"/>
                </a:lnTo>
                <a:lnTo>
                  <a:pt x="67927" y="230355"/>
                </a:lnTo>
                <a:lnTo>
                  <a:pt x="82749" y="273917"/>
                </a:lnTo>
                <a:lnTo>
                  <a:pt x="98122" y="317220"/>
                </a:lnTo>
                <a:lnTo>
                  <a:pt x="114042" y="360261"/>
                </a:lnTo>
                <a:lnTo>
                  <a:pt x="130506" y="403036"/>
                </a:lnTo>
                <a:lnTo>
                  <a:pt x="147508" y="445540"/>
                </a:lnTo>
                <a:lnTo>
                  <a:pt x="165046" y="487769"/>
                </a:lnTo>
                <a:lnTo>
                  <a:pt x="183113" y="529719"/>
                </a:lnTo>
                <a:lnTo>
                  <a:pt x="201708" y="571386"/>
                </a:lnTo>
                <a:lnTo>
                  <a:pt x="220824" y="612765"/>
                </a:lnTo>
                <a:lnTo>
                  <a:pt x="240458" y="653853"/>
                </a:lnTo>
                <a:lnTo>
                  <a:pt x="260606" y="694646"/>
                </a:lnTo>
                <a:lnTo>
                  <a:pt x="281264" y="735138"/>
                </a:lnTo>
                <a:lnTo>
                  <a:pt x="302427" y="775326"/>
                </a:lnTo>
                <a:lnTo>
                  <a:pt x="324091" y="815206"/>
                </a:lnTo>
                <a:lnTo>
                  <a:pt x="346253" y="854773"/>
                </a:lnTo>
                <a:lnTo>
                  <a:pt x="368907" y="894023"/>
                </a:lnTo>
                <a:lnTo>
                  <a:pt x="392050" y="932952"/>
                </a:lnTo>
                <a:lnTo>
                  <a:pt x="415677" y="971557"/>
                </a:lnTo>
                <a:lnTo>
                  <a:pt x="439784" y="1009832"/>
                </a:lnTo>
                <a:lnTo>
                  <a:pt x="464368" y="1047773"/>
                </a:lnTo>
                <a:lnTo>
                  <a:pt x="489423" y="1085377"/>
                </a:lnTo>
                <a:lnTo>
                  <a:pt x="514946" y="1122639"/>
                </a:lnTo>
                <a:lnTo>
                  <a:pt x="540933" y="1159555"/>
                </a:lnTo>
                <a:lnTo>
                  <a:pt x="567379" y="1196120"/>
                </a:lnTo>
                <a:lnTo>
                  <a:pt x="594279" y="1232331"/>
                </a:lnTo>
                <a:lnTo>
                  <a:pt x="621631" y="1268183"/>
                </a:lnTo>
                <a:lnTo>
                  <a:pt x="649430" y="1303673"/>
                </a:lnTo>
                <a:lnTo>
                  <a:pt x="677671" y="1338795"/>
                </a:lnTo>
                <a:lnTo>
                  <a:pt x="706350" y="1373546"/>
                </a:lnTo>
                <a:lnTo>
                  <a:pt x="735464" y="1407922"/>
                </a:lnTo>
                <a:lnTo>
                  <a:pt x="765007" y="1441918"/>
                </a:lnTo>
                <a:lnTo>
                  <a:pt x="794976" y="1475530"/>
                </a:lnTo>
                <a:lnTo>
                  <a:pt x="825367" y="1508755"/>
                </a:lnTo>
                <a:lnTo>
                  <a:pt x="856175" y="1541587"/>
                </a:lnTo>
                <a:lnTo>
                  <a:pt x="887396" y="1574022"/>
                </a:lnTo>
                <a:lnTo>
                  <a:pt x="919027" y="1606057"/>
                </a:lnTo>
                <a:lnTo>
                  <a:pt x="951062" y="1637688"/>
                </a:lnTo>
                <a:lnTo>
                  <a:pt x="983497" y="1668909"/>
                </a:lnTo>
                <a:lnTo>
                  <a:pt x="1016329" y="1699717"/>
                </a:lnTo>
                <a:lnTo>
                  <a:pt x="1049554" y="1730108"/>
                </a:lnTo>
                <a:lnTo>
                  <a:pt x="1083166" y="1760077"/>
                </a:lnTo>
                <a:lnTo>
                  <a:pt x="1117162" y="1789620"/>
                </a:lnTo>
                <a:lnTo>
                  <a:pt x="1151538" y="1818734"/>
                </a:lnTo>
                <a:lnTo>
                  <a:pt x="1186289" y="1847413"/>
                </a:lnTo>
                <a:lnTo>
                  <a:pt x="1221411" y="1875654"/>
                </a:lnTo>
                <a:lnTo>
                  <a:pt x="1256901" y="1903453"/>
                </a:lnTo>
                <a:lnTo>
                  <a:pt x="1292753" y="1930805"/>
                </a:lnTo>
                <a:lnTo>
                  <a:pt x="1328964" y="1957706"/>
                </a:lnTo>
                <a:lnTo>
                  <a:pt x="1365529" y="1984151"/>
                </a:lnTo>
                <a:lnTo>
                  <a:pt x="1402445" y="2010138"/>
                </a:lnTo>
                <a:lnTo>
                  <a:pt x="1439707" y="2035661"/>
                </a:lnTo>
                <a:lnTo>
                  <a:pt x="1477311" y="2060716"/>
                </a:lnTo>
                <a:lnTo>
                  <a:pt x="1515252" y="2085300"/>
                </a:lnTo>
                <a:lnTo>
                  <a:pt x="1553527" y="2109407"/>
                </a:lnTo>
                <a:lnTo>
                  <a:pt x="1592132" y="2133035"/>
                </a:lnTo>
                <a:lnTo>
                  <a:pt x="1631061" y="2156177"/>
                </a:lnTo>
                <a:lnTo>
                  <a:pt x="1670311" y="2178831"/>
                </a:lnTo>
                <a:lnTo>
                  <a:pt x="1709879" y="2200993"/>
                </a:lnTo>
                <a:lnTo>
                  <a:pt x="1749758" y="2222657"/>
                </a:lnTo>
                <a:lnTo>
                  <a:pt x="1789946" y="2243820"/>
                </a:lnTo>
                <a:lnTo>
                  <a:pt x="1830438" y="2264478"/>
                </a:lnTo>
                <a:lnTo>
                  <a:pt x="1871231" y="2284626"/>
                </a:lnTo>
                <a:lnTo>
                  <a:pt x="1912319" y="2304260"/>
                </a:lnTo>
                <a:lnTo>
                  <a:pt x="1953698" y="2323377"/>
                </a:lnTo>
                <a:lnTo>
                  <a:pt x="1995365" y="2341971"/>
                </a:lnTo>
                <a:lnTo>
                  <a:pt x="2037315" y="2360039"/>
                </a:lnTo>
                <a:lnTo>
                  <a:pt x="2079544" y="2377576"/>
                </a:lnTo>
                <a:lnTo>
                  <a:pt x="2122048" y="2394578"/>
                </a:lnTo>
                <a:lnTo>
                  <a:pt x="2164823" y="2411042"/>
                </a:lnTo>
                <a:lnTo>
                  <a:pt x="2207864" y="2426962"/>
                </a:lnTo>
                <a:lnTo>
                  <a:pt x="2251168" y="2442335"/>
                </a:lnTo>
                <a:lnTo>
                  <a:pt x="2294729" y="2457157"/>
                </a:lnTo>
                <a:lnTo>
                  <a:pt x="2338544" y="2471423"/>
                </a:lnTo>
                <a:lnTo>
                  <a:pt x="2382609" y="2485129"/>
                </a:lnTo>
                <a:lnTo>
                  <a:pt x="2426919" y="2498271"/>
                </a:lnTo>
                <a:lnTo>
                  <a:pt x="2471471" y="2510844"/>
                </a:lnTo>
                <a:lnTo>
                  <a:pt x="2516260" y="2522845"/>
                </a:lnTo>
                <a:lnTo>
                  <a:pt x="2561282" y="2534270"/>
                </a:lnTo>
                <a:lnTo>
                  <a:pt x="2606532" y="2545113"/>
                </a:lnTo>
                <a:lnTo>
                  <a:pt x="2652007" y="2555372"/>
                </a:lnTo>
                <a:lnTo>
                  <a:pt x="2697702" y="2565041"/>
                </a:lnTo>
                <a:lnTo>
                  <a:pt x="2743613" y="2574117"/>
                </a:lnTo>
                <a:lnTo>
                  <a:pt x="2789737" y="2582595"/>
                </a:lnTo>
                <a:lnTo>
                  <a:pt x="2836068" y="2590471"/>
                </a:lnTo>
                <a:lnTo>
                  <a:pt x="2861889" y="2594506"/>
                </a:lnTo>
                <a:lnTo>
                  <a:pt x="2861889" y="0"/>
                </a:lnTo>
                <a:close/>
              </a:path>
            </a:pathLst>
          </a:custGeom>
          <a:solidFill>
            <a:srgbClr val="A7B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4856225"/>
            <a:ext cx="3698875" cy="2002155"/>
          </a:xfrm>
          <a:custGeom>
            <a:avLst/>
            <a:gdLst/>
            <a:ahLst/>
            <a:cxnLst/>
            <a:rect l="l" t="t" r="r" b="b"/>
            <a:pathLst>
              <a:path w="3698875" h="2002154">
                <a:moveTo>
                  <a:pt x="3698278" y="2001774"/>
                </a:moveTo>
                <a:lnTo>
                  <a:pt x="3692410" y="1916544"/>
                </a:lnTo>
                <a:lnTo>
                  <a:pt x="3687610" y="1869300"/>
                </a:lnTo>
                <a:lnTo>
                  <a:pt x="3681768" y="1822361"/>
                </a:lnTo>
                <a:lnTo>
                  <a:pt x="3674910" y="1775739"/>
                </a:lnTo>
                <a:lnTo>
                  <a:pt x="3667048" y="1729460"/>
                </a:lnTo>
                <a:lnTo>
                  <a:pt x="3658171" y="1683537"/>
                </a:lnTo>
                <a:lnTo>
                  <a:pt x="3648316" y="1637969"/>
                </a:lnTo>
                <a:lnTo>
                  <a:pt x="3637483" y="1592770"/>
                </a:lnTo>
                <a:lnTo>
                  <a:pt x="3625685" y="1547952"/>
                </a:lnTo>
                <a:lnTo>
                  <a:pt x="3612934" y="1503527"/>
                </a:lnTo>
                <a:lnTo>
                  <a:pt x="3599230" y="1459522"/>
                </a:lnTo>
                <a:lnTo>
                  <a:pt x="3584613" y="1415923"/>
                </a:lnTo>
                <a:lnTo>
                  <a:pt x="3569068" y="1372755"/>
                </a:lnTo>
                <a:lnTo>
                  <a:pt x="3552609" y="1330032"/>
                </a:lnTo>
                <a:lnTo>
                  <a:pt x="3535273" y="1287754"/>
                </a:lnTo>
                <a:lnTo>
                  <a:pt x="3517036" y="1245946"/>
                </a:lnTo>
                <a:lnTo>
                  <a:pt x="3497935" y="1204620"/>
                </a:lnTo>
                <a:lnTo>
                  <a:pt x="3477971" y="1163777"/>
                </a:lnTo>
                <a:lnTo>
                  <a:pt x="3457168" y="1123429"/>
                </a:lnTo>
                <a:lnTo>
                  <a:pt x="3435515" y="1083589"/>
                </a:lnTo>
                <a:lnTo>
                  <a:pt x="3413048" y="1044282"/>
                </a:lnTo>
                <a:lnTo>
                  <a:pt x="3389757" y="1005509"/>
                </a:lnTo>
                <a:lnTo>
                  <a:pt x="3365677" y="967282"/>
                </a:lnTo>
                <a:lnTo>
                  <a:pt x="3340798" y="929601"/>
                </a:lnTo>
                <a:lnTo>
                  <a:pt x="3315131" y="892505"/>
                </a:lnTo>
                <a:lnTo>
                  <a:pt x="3288715" y="855980"/>
                </a:lnTo>
                <a:lnTo>
                  <a:pt x="3261537" y="820051"/>
                </a:lnTo>
                <a:lnTo>
                  <a:pt x="3233610" y="784720"/>
                </a:lnTo>
                <a:lnTo>
                  <a:pt x="3204946" y="750011"/>
                </a:lnTo>
                <a:lnTo>
                  <a:pt x="3175571" y="715924"/>
                </a:lnTo>
                <a:lnTo>
                  <a:pt x="3145485" y="682485"/>
                </a:lnTo>
                <a:lnTo>
                  <a:pt x="3114700" y="649693"/>
                </a:lnTo>
                <a:lnTo>
                  <a:pt x="3083242" y="617562"/>
                </a:lnTo>
                <a:lnTo>
                  <a:pt x="3051098" y="586105"/>
                </a:lnTo>
                <a:lnTo>
                  <a:pt x="3018282" y="555332"/>
                </a:lnTo>
                <a:lnTo>
                  <a:pt x="2984830" y="525259"/>
                </a:lnTo>
                <a:lnTo>
                  <a:pt x="2950730" y="495884"/>
                </a:lnTo>
                <a:lnTo>
                  <a:pt x="2916009" y="467245"/>
                </a:lnTo>
                <a:lnTo>
                  <a:pt x="2880677" y="439331"/>
                </a:lnTo>
                <a:lnTo>
                  <a:pt x="2844723" y="412165"/>
                </a:lnTo>
                <a:lnTo>
                  <a:pt x="2808198" y="385749"/>
                </a:lnTo>
                <a:lnTo>
                  <a:pt x="2771076" y="360095"/>
                </a:lnTo>
                <a:lnTo>
                  <a:pt x="2733383" y="335229"/>
                </a:lnTo>
                <a:lnTo>
                  <a:pt x="2695143" y="311150"/>
                </a:lnTo>
                <a:lnTo>
                  <a:pt x="2656357" y="287870"/>
                </a:lnTo>
                <a:lnTo>
                  <a:pt x="2617025" y="265404"/>
                </a:lnTo>
                <a:lnTo>
                  <a:pt x="2577185" y="243776"/>
                </a:lnTo>
                <a:lnTo>
                  <a:pt x="2536825" y="222973"/>
                </a:lnTo>
                <a:lnTo>
                  <a:pt x="2495969" y="203009"/>
                </a:lnTo>
                <a:lnTo>
                  <a:pt x="2454618" y="183921"/>
                </a:lnTo>
                <a:lnTo>
                  <a:pt x="2412796" y="165696"/>
                </a:lnTo>
                <a:lnTo>
                  <a:pt x="2370505" y="148361"/>
                </a:lnTo>
                <a:lnTo>
                  <a:pt x="2327770" y="131914"/>
                </a:lnTo>
                <a:lnTo>
                  <a:pt x="2284590" y="116382"/>
                </a:lnTo>
                <a:lnTo>
                  <a:pt x="2240978" y="101765"/>
                </a:lnTo>
                <a:lnTo>
                  <a:pt x="2196947" y="88074"/>
                </a:lnTo>
                <a:lnTo>
                  <a:pt x="2152510" y="75323"/>
                </a:lnTo>
                <a:lnTo>
                  <a:pt x="2107679" y="63525"/>
                </a:lnTo>
                <a:lnTo>
                  <a:pt x="2062467" y="52692"/>
                </a:lnTo>
                <a:lnTo>
                  <a:pt x="2016874" y="42837"/>
                </a:lnTo>
                <a:lnTo>
                  <a:pt x="1970938" y="33972"/>
                </a:lnTo>
                <a:lnTo>
                  <a:pt x="1924646" y="26111"/>
                </a:lnTo>
                <a:lnTo>
                  <a:pt x="1878012" y="19253"/>
                </a:lnTo>
                <a:lnTo>
                  <a:pt x="1831060" y="13423"/>
                </a:lnTo>
                <a:lnTo>
                  <a:pt x="1783791" y="8623"/>
                </a:lnTo>
                <a:lnTo>
                  <a:pt x="1736217" y="4876"/>
                </a:lnTo>
                <a:lnTo>
                  <a:pt x="1688350" y="2171"/>
                </a:lnTo>
                <a:lnTo>
                  <a:pt x="1640217" y="546"/>
                </a:lnTo>
                <a:lnTo>
                  <a:pt x="1591818" y="0"/>
                </a:lnTo>
                <a:lnTo>
                  <a:pt x="1543405" y="546"/>
                </a:lnTo>
                <a:lnTo>
                  <a:pt x="1495259" y="2171"/>
                </a:lnTo>
                <a:lnTo>
                  <a:pt x="1447406" y="4876"/>
                </a:lnTo>
                <a:lnTo>
                  <a:pt x="1399832" y="8623"/>
                </a:lnTo>
                <a:lnTo>
                  <a:pt x="1352562" y="13423"/>
                </a:lnTo>
                <a:lnTo>
                  <a:pt x="1305610" y="19253"/>
                </a:lnTo>
                <a:lnTo>
                  <a:pt x="1258976" y="26111"/>
                </a:lnTo>
                <a:lnTo>
                  <a:pt x="1212684" y="33972"/>
                </a:lnTo>
                <a:lnTo>
                  <a:pt x="1166736" y="42837"/>
                </a:lnTo>
                <a:lnTo>
                  <a:pt x="1121143" y="52692"/>
                </a:lnTo>
                <a:lnTo>
                  <a:pt x="1075931" y="63525"/>
                </a:lnTo>
                <a:lnTo>
                  <a:pt x="1031100" y="75323"/>
                </a:lnTo>
                <a:lnTo>
                  <a:pt x="986663" y="88074"/>
                </a:lnTo>
                <a:lnTo>
                  <a:pt x="942632" y="101765"/>
                </a:lnTo>
                <a:lnTo>
                  <a:pt x="899020" y="116382"/>
                </a:lnTo>
                <a:lnTo>
                  <a:pt x="855840" y="131914"/>
                </a:lnTo>
                <a:lnTo>
                  <a:pt x="813104" y="148361"/>
                </a:lnTo>
                <a:lnTo>
                  <a:pt x="770813" y="165696"/>
                </a:lnTo>
                <a:lnTo>
                  <a:pt x="728992" y="183921"/>
                </a:lnTo>
                <a:lnTo>
                  <a:pt x="687641" y="203009"/>
                </a:lnTo>
                <a:lnTo>
                  <a:pt x="646785" y="222973"/>
                </a:lnTo>
                <a:lnTo>
                  <a:pt x="606425" y="243776"/>
                </a:lnTo>
                <a:lnTo>
                  <a:pt x="566572" y="265404"/>
                </a:lnTo>
                <a:lnTo>
                  <a:pt x="527253" y="287870"/>
                </a:lnTo>
                <a:lnTo>
                  <a:pt x="488467" y="311150"/>
                </a:lnTo>
                <a:lnTo>
                  <a:pt x="450215" y="335229"/>
                </a:lnTo>
                <a:lnTo>
                  <a:pt x="412534" y="360095"/>
                </a:lnTo>
                <a:lnTo>
                  <a:pt x="375412" y="385749"/>
                </a:lnTo>
                <a:lnTo>
                  <a:pt x="338874" y="412165"/>
                </a:lnTo>
                <a:lnTo>
                  <a:pt x="302933" y="439331"/>
                </a:lnTo>
                <a:lnTo>
                  <a:pt x="267601" y="467245"/>
                </a:lnTo>
                <a:lnTo>
                  <a:pt x="232867" y="495884"/>
                </a:lnTo>
                <a:lnTo>
                  <a:pt x="198780" y="525259"/>
                </a:lnTo>
                <a:lnTo>
                  <a:pt x="165315" y="555332"/>
                </a:lnTo>
                <a:lnTo>
                  <a:pt x="132511" y="586105"/>
                </a:lnTo>
                <a:lnTo>
                  <a:pt x="100368" y="617562"/>
                </a:lnTo>
                <a:lnTo>
                  <a:pt x="68910" y="649693"/>
                </a:lnTo>
                <a:lnTo>
                  <a:pt x="38125" y="682485"/>
                </a:lnTo>
                <a:lnTo>
                  <a:pt x="8039" y="715924"/>
                </a:lnTo>
                <a:lnTo>
                  <a:pt x="0" y="725258"/>
                </a:lnTo>
                <a:lnTo>
                  <a:pt x="0" y="834034"/>
                </a:lnTo>
                <a:lnTo>
                  <a:pt x="0" y="2001774"/>
                </a:lnTo>
                <a:lnTo>
                  <a:pt x="3608032" y="2001774"/>
                </a:lnTo>
                <a:lnTo>
                  <a:pt x="3698278" y="2001774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4856226"/>
            <a:ext cx="3698875" cy="2002155"/>
          </a:xfrm>
          <a:custGeom>
            <a:avLst/>
            <a:gdLst/>
            <a:ahLst/>
            <a:cxnLst/>
            <a:rect l="l" t="t" r="r" b="b"/>
            <a:pathLst>
              <a:path w="3698875" h="2002154">
                <a:moveTo>
                  <a:pt x="0" y="725252"/>
                </a:moveTo>
                <a:lnTo>
                  <a:pt x="38127" y="682478"/>
                </a:lnTo>
                <a:lnTo>
                  <a:pt x="68910" y="649684"/>
                </a:lnTo>
                <a:lnTo>
                  <a:pt x="100379" y="617553"/>
                </a:lnTo>
                <a:lnTo>
                  <a:pt x="132522" y="586095"/>
                </a:lnTo>
                <a:lnTo>
                  <a:pt x="165327" y="555324"/>
                </a:lnTo>
                <a:lnTo>
                  <a:pt x="198783" y="525249"/>
                </a:lnTo>
                <a:lnTo>
                  <a:pt x="232879" y="495883"/>
                </a:lnTo>
                <a:lnTo>
                  <a:pt x="267602" y="467237"/>
                </a:lnTo>
                <a:lnTo>
                  <a:pt x="302941" y="439324"/>
                </a:lnTo>
                <a:lnTo>
                  <a:pt x="338884" y="412154"/>
                </a:lnTo>
                <a:lnTo>
                  <a:pt x="375420" y="385739"/>
                </a:lnTo>
                <a:lnTo>
                  <a:pt x="412537" y="360091"/>
                </a:lnTo>
                <a:lnTo>
                  <a:pt x="450224" y="335222"/>
                </a:lnTo>
                <a:lnTo>
                  <a:pt x="488468" y="311143"/>
                </a:lnTo>
                <a:lnTo>
                  <a:pt x="527258" y="287866"/>
                </a:lnTo>
                <a:lnTo>
                  <a:pt x="566583" y="265402"/>
                </a:lnTo>
                <a:lnTo>
                  <a:pt x="606431" y="243764"/>
                </a:lnTo>
                <a:lnTo>
                  <a:pt x="646790" y="222962"/>
                </a:lnTo>
                <a:lnTo>
                  <a:pt x="687648" y="203008"/>
                </a:lnTo>
                <a:lnTo>
                  <a:pt x="728995" y="183915"/>
                </a:lnTo>
                <a:lnTo>
                  <a:pt x="770818" y="165693"/>
                </a:lnTo>
                <a:lnTo>
                  <a:pt x="813105" y="148354"/>
                </a:lnTo>
                <a:lnTo>
                  <a:pt x="855846" y="131910"/>
                </a:lnTo>
                <a:lnTo>
                  <a:pt x="899028" y="116373"/>
                </a:lnTo>
                <a:lnTo>
                  <a:pt x="942640" y="101753"/>
                </a:lnTo>
                <a:lnTo>
                  <a:pt x="986670" y="88064"/>
                </a:lnTo>
                <a:lnTo>
                  <a:pt x="1031106" y="75316"/>
                </a:lnTo>
                <a:lnTo>
                  <a:pt x="1075938" y="63521"/>
                </a:lnTo>
                <a:lnTo>
                  <a:pt x="1121152" y="52690"/>
                </a:lnTo>
                <a:lnTo>
                  <a:pt x="1166739" y="42836"/>
                </a:lnTo>
                <a:lnTo>
                  <a:pt x="1212685" y="33970"/>
                </a:lnTo>
                <a:lnTo>
                  <a:pt x="1258979" y="26103"/>
                </a:lnTo>
                <a:lnTo>
                  <a:pt x="1305611" y="19247"/>
                </a:lnTo>
                <a:lnTo>
                  <a:pt x="1352567" y="13414"/>
                </a:lnTo>
                <a:lnTo>
                  <a:pt x="1399837" y="8616"/>
                </a:lnTo>
                <a:lnTo>
                  <a:pt x="1447408" y="4864"/>
                </a:lnTo>
                <a:lnTo>
                  <a:pt x="1495270" y="2169"/>
                </a:lnTo>
                <a:lnTo>
                  <a:pt x="1543410" y="544"/>
                </a:lnTo>
                <a:lnTo>
                  <a:pt x="1591818" y="0"/>
                </a:lnTo>
                <a:lnTo>
                  <a:pt x="1640223" y="544"/>
                </a:lnTo>
                <a:lnTo>
                  <a:pt x="1688362" y="2169"/>
                </a:lnTo>
                <a:lnTo>
                  <a:pt x="1736222" y="4864"/>
                </a:lnTo>
                <a:lnTo>
                  <a:pt x="1783793" y="8616"/>
                </a:lnTo>
                <a:lnTo>
                  <a:pt x="1831061" y="13414"/>
                </a:lnTo>
                <a:lnTo>
                  <a:pt x="1878016" y="19247"/>
                </a:lnTo>
                <a:lnTo>
                  <a:pt x="1924647" y="26103"/>
                </a:lnTo>
                <a:lnTo>
                  <a:pt x="1970940" y="33970"/>
                </a:lnTo>
                <a:lnTo>
                  <a:pt x="2016886" y="42836"/>
                </a:lnTo>
                <a:lnTo>
                  <a:pt x="2062471" y="52690"/>
                </a:lnTo>
                <a:lnTo>
                  <a:pt x="2107685" y="63521"/>
                </a:lnTo>
                <a:lnTo>
                  <a:pt x="2152515" y="75316"/>
                </a:lnTo>
                <a:lnTo>
                  <a:pt x="2196951" y="88064"/>
                </a:lnTo>
                <a:lnTo>
                  <a:pt x="2240981" y="101753"/>
                </a:lnTo>
                <a:lnTo>
                  <a:pt x="2284592" y="116373"/>
                </a:lnTo>
                <a:lnTo>
                  <a:pt x="2327774" y="131910"/>
                </a:lnTo>
                <a:lnTo>
                  <a:pt x="2370514" y="148354"/>
                </a:lnTo>
                <a:lnTo>
                  <a:pt x="2412801" y="165693"/>
                </a:lnTo>
                <a:lnTo>
                  <a:pt x="2454624" y="183915"/>
                </a:lnTo>
                <a:lnTo>
                  <a:pt x="2495970" y="203008"/>
                </a:lnTo>
                <a:lnTo>
                  <a:pt x="2536828" y="222962"/>
                </a:lnTo>
                <a:lnTo>
                  <a:pt x="2577187" y="243764"/>
                </a:lnTo>
                <a:lnTo>
                  <a:pt x="2617035" y="265402"/>
                </a:lnTo>
                <a:lnTo>
                  <a:pt x="2656360" y="287866"/>
                </a:lnTo>
                <a:lnTo>
                  <a:pt x="2695150" y="311143"/>
                </a:lnTo>
                <a:lnTo>
                  <a:pt x="2733394" y="335222"/>
                </a:lnTo>
                <a:lnTo>
                  <a:pt x="2771081" y="360091"/>
                </a:lnTo>
                <a:lnTo>
                  <a:pt x="2808198" y="385739"/>
                </a:lnTo>
                <a:lnTo>
                  <a:pt x="2844734" y="412154"/>
                </a:lnTo>
                <a:lnTo>
                  <a:pt x="2880678" y="439324"/>
                </a:lnTo>
                <a:lnTo>
                  <a:pt x="2916017" y="467237"/>
                </a:lnTo>
                <a:lnTo>
                  <a:pt x="2950740" y="495883"/>
                </a:lnTo>
                <a:lnTo>
                  <a:pt x="2984836" y="525249"/>
                </a:lnTo>
                <a:lnTo>
                  <a:pt x="3018293" y="555324"/>
                </a:lnTo>
                <a:lnTo>
                  <a:pt x="3051099" y="586095"/>
                </a:lnTo>
                <a:lnTo>
                  <a:pt x="3083242" y="617553"/>
                </a:lnTo>
                <a:lnTo>
                  <a:pt x="3114711" y="649684"/>
                </a:lnTo>
                <a:lnTo>
                  <a:pt x="3145495" y="682478"/>
                </a:lnTo>
                <a:lnTo>
                  <a:pt x="3175581" y="715922"/>
                </a:lnTo>
                <a:lnTo>
                  <a:pt x="3204958" y="750005"/>
                </a:lnTo>
                <a:lnTo>
                  <a:pt x="3233614" y="784716"/>
                </a:lnTo>
                <a:lnTo>
                  <a:pt x="3261539" y="820042"/>
                </a:lnTo>
                <a:lnTo>
                  <a:pt x="3288719" y="855972"/>
                </a:lnTo>
                <a:lnTo>
                  <a:pt x="3315143" y="892495"/>
                </a:lnTo>
                <a:lnTo>
                  <a:pt x="3340801" y="929599"/>
                </a:lnTo>
                <a:lnTo>
                  <a:pt x="3365680" y="967271"/>
                </a:lnTo>
                <a:lnTo>
                  <a:pt x="3389768" y="1005502"/>
                </a:lnTo>
                <a:lnTo>
                  <a:pt x="3413054" y="1044278"/>
                </a:lnTo>
                <a:lnTo>
                  <a:pt x="3435526" y="1083589"/>
                </a:lnTo>
                <a:lnTo>
                  <a:pt x="3457173" y="1123422"/>
                </a:lnTo>
                <a:lnTo>
                  <a:pt x="3477983" y="1163767"/>
                </a:lnTo>
                <a:lnTo>
                  <a:pt x="3497945" y="1204610"/>
                </a:lnTo>
                <a:lnTo>
                  <a:pt x="3517046" y="1245942"/>
                </a:lnTo>
                <a:lnTo>
                  <a:pt x="3535275" y="1287750"/>
                </a:lnTo>
                <a:lnTo>
                  <a:pt x="3552620" y="1330022"/>
                </a:lnTo>
                <a:lnTo>
                  <a:pt x="3569071" y="1372747"/>
                </a:lnTo>
                <a:lnTo>
                  <a:pt x="3584614" y="1415914"/>
                </a:lnTo>
                <a:lnTo>
                  <a:pt x="3599239" y="1459510"/>
                </a:lnTo>
                <a:lnTo>
                  <a:pt x="3612934" y="1503524"/>
                </a:lnTo>
                <a:lnTo>
                  <a:pt x="3625687" y="1547944"/>
                </a:lnTo>
                <a:lnTo>
                  <a:pt x="3637487" y="1592759"/>
                </a:lnTo>
                <a:lnTo>
                  <a:pt x="3648322" y="1637958"/>
                </a:lnTo>
                <a:lnTo>
                  <a:pt x="3658180" y="1683528"/>
                </a:lnTo>
                <a:lnTo>
                  <a:pt x="3667050" y="1729457"/>
                </a:lnTo>
                <a:lnTo>
                  <a:pt x="3674920" y="1775735"/>
                </a:lnTo>
                <a:lnTo>
                  <a:pt x="3681778" y="1822350"/>
                </a:lnTo>
                <a:lnTo>
                  <a:pt x="3687613" y="1869289"/>
                </a:lnTo>
                <a:lnTo>
                  <a:pt x="3692413" y="1916542"/>
                </a:lnTo>
                <a:lnTo>
                  <a:pt x="3696167" y="1964096"/>
                </a:lnTo>
                <a:lnTo>
                  <a:pt x="3698290" y="2001772"/>
                </a:lnTo>
              </a:path>
            </a:pathLst>
          </a:custGeom>
          <a:ln w="50292">
            <a:solidFill>
              <a:srgbClr val="006FC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526286" y="2286761"/>
            <a:ext cx="3607435" cy="4023360"/>
          </a:xfrm>
          <a:custGeom>
            <a:avLst/>
            <a:gdLst/>
            <a:ahLst/>
            <a:cxnLst/>
            <a:rect l="l" t="t" r="r" b="b"/>
            <a:pathLst>
              <a:path w="3607435" h="4023360">
                <a:moveTo>
                  <a:pt x="3607308" y="0"/>
                </a:moveTo>
                <a:lnTo>
                  <a:pt x="0" y="0"/>
                </a:lnTo>
                <a:lnTo>
                  <a:pt x="0" y="4023360"/>
                </a:lnTo>
                <a:lnTo>
                  <a:pt x="3607308" y="4023360"/>
                </a:lnTo>
                <a:lnTo>
                  <a:pt x="36073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26286" y="2286761"/>
            <a:ext cx="3607435" cy="4023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566154" y="2286761"/>
            <a:ext cx="3607434" cy="4023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88888"/>
                </a:solidFill>
                <a:latin typeface="Microsoft Sans Serif"/>
                <a:cs typeface="Microsoft Sans Serif"/>
              </a:defRPr>
            </a:lvl1pPr>
          </a:lstStyle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88888"/>
                </a:solidFill>
                <a:latin typeface="Microsoft Sans Serif"/>
                <a:cs typeface="Microsoft Sans Serif"/>
              </a:defRPr>
            </a:lvl1pPr>
          </a:lstStyle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88888"/>
                </a:solidFill>
                <a:latin typeface="Microsoft Sans Serif"/>
                <a:cs typeface="Microsoft Sans Serif"/>
              </a:defRPr>
            </a:lvl1pPr>
          </a:lstStyle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5770" y="59563"/>
            <a:ext cx="11700459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72532" y="2518918"/>
            <a:ext cx="6256020" cy="38849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93601" y="6451456"/>
            <a:ext cx="274954" cy="258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888888"/>
                </a:solidFill>
                <a:latin typeface="Microsoft Sans Serif"/>
                <a:cs typeface="Microsoft Sans Serif"/>
              </a:defRPr>
            </a:lvl1pPr>
          </a:lstStyle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11910" y="698957"/>
            <a:ext cx="8146289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940"/>
              </a:lnSpc>
              <a:spcBef>
                <a:spcPts val="105"/>
              </a:spcBef>
            </a:pPr>
            <a:r>
              <a:rPr lang="ru-RU" sz="4400" dirty="0" smtClean="0">
                <a:solidFill>
                  <a:srgbClr val="FFFFFF"/>
                </a:solidFill>
              </a:rPr>
              <a:t>МОУ </a:t>
            </a:r>
            <a:r>
              <a:rPr sz="4400" dirty="0" smtClean="0">
                <a:solidFill>
                  <a:srgbClr val="FFFFFF"/>
                </a:solidFill>
              </a:rPr>
              <a:t>«</a:t>
            </a:r>
            <a:r>
              <a:rPr lang="ru-RU" sz="4400" dirty="0" smtClean="0">
                <a:solidFill>
                  <a:srgbClr val="FFFFFF"/>
                </a:solidFill>
              </a:rPr>
              <a:t>Квакшинская СОШ</a:t>
            </a:r>
            <a:r>
              <a:rPr sz="4400" dirty="0" smtClean="0">
                <a:solidFill>
                  <a:srgbClr val="FFFFFF"/>
                </a:solidFill>
              </a:rPr>
              <a:t>»</a:t>
            </a:r>
            <a:endParaRPr sz="4400" dirty="0"/>
          </a:p>
        </p:txBody>
      </p:sp>
      <p:grpSp>
        <p:nvGrpSpPr>
          <p:cNvPr id="12" name="object 12"/>
          <p:cNvGrpSpPr/>
          <p:nvPr/>
        </p:nvGrpSpPr>
        <p:grpSpPr>
          <a:xfrm>
            <a:off x="0" y="0"/>
            <a:ext cx="12192503" cy="6858379"/>
            <a:chOff x="0" y="0"/>
            <a:chExt cx="12192503" cy="6858379"/>
          </a:xfrm>
        </p:grpSpPr>
        <p:sp>
          <p:nvSpPr>
            <p:cNvPr id="13" name="object 13"/>
            <p:cNvSpPr/>
            <p:nvPr/>
          </p:nvSpPr>
          <p:spPr>
            <a:xfrm>
              <a:off x="7828628" y="5664896"/>
              <a:ext cx="2239010" cy="741045"/>
            </a:xfrm>
            <a:custGeom>
              <a:avLst/>
              <a:gdLst/>
              <a:ahLst/>
              <a:cxnLst/>
              <a:rect l="l" t="t" r="r" b="b"/>
              <a:pathLst>
                <a:path w="2239009" h="741045">
                  <a:moveTo>
                    <a:pt x="266553" y="52002"/>
                  </a:moveTo>
                  <a:lnTo>
                    <a:pt x="0" y="333365"/>
                  </a:lnTo>
                  <a:lnTo>
                    <a:pt x="3436" y="340877"/>
                  </a:lnTo>
                  <a:lnTo>
                    <a:pt x="19988" y="370673"/>
                  </a:lnTo>
                  <a:lnTo>
                    <a:pt x="59022" y="433641"/>
                  </a:lnTo>
                  <a:lnTo>
                    <a:pt x="129902" y="540666"/>
                  </a:lnTo>
                  <a:lnTo>
                    <a:pt x="221556" y="646518"/>
                  </a:lnTo>
                  <a:lnTo>
                    <a:pt x="306409" y="706911"/>
                  </a:lnTo>
                  <a:lnTo>
                    <a:pt x="368804" y="734134"/>
                  </a:lnTo>
                  <a:lnTo>
                    <a:pt x="393081" y="740477"/>
                  </a:lnTo>
                  <a:lnTo>
                    <a:pt x="630111" y="489950"/>
                  </a:lnTo>
                  <a:lnTo>
                    <a:pt x="582695" y="461194"/>
                  </a:lnTo>
                  <a:lnTo>
                    <a:pt x="536805" y="430143"/>
                  </a:lnTo>
                  <a:lnTo>
                    <a:pt x="492524" y="396862"/>
                  </a:lnTo>
                  <a:lnTo>
                    <a:pt x="449931" y="361412"/>
                  </a:lnTo>
                  <a:lnTo>
                    <a:pt x="409108" y="323856"/>
                  </a:lnTo>
                  <a:lnTo>
                    <a:pt x="339708" y="235914"/>
                  </a:lnTo>
                  <a:lnTo>
                    <a:pt x="295941" y="147516"/>
                  </a:lnTo>
                  <a:lnTo>
                    <a:pt x="273118" y="79324"/>
                  </a:lnTo>
                  <a:lnTo>
                    <a:pt x="266553" y="52002"/>
                  </a:lnTo>
                  <a:close/>
                </a:path>
                <a:path w="2239009" h="741045">
                  <a:moveTo>
                    <a:pt x="2093986" y="0"/>
                  </a:moveTo>
                  <a:lnTo>
                    <a:pt x="2031700" y="78318"/>
                  </a:lnTo>
                  <a:lnTo>
                    <a:pt x="1958606" y="144832"/>
                  </a:lnTo>
                  <a:lnTo>
                    <a:pt x="1861776" y="201687"/>
                  </a:lnTo>
                  <a:lnTo>
                    <a:pt x="1810038" y="221637"/>
                  </a:lnTo>
                  <a:lnTo>
                    <a:pt x="1757416" y="238972"/>
                  </a:lnTo>
                  <a:lnTo>
                    <a:pt x="1704007" y="253665"/>
                  </a:lnTo>
                  <a:lnTo>
                    <a:pt x="1649910" y="265688"/>
                  </a:lnTo>
                  <a:lnTo>
                    <a:pt x="1595222" y="275015"/>
                  </a:lnTo>
                  <a:lnTo>
                    <a:pt x="1723920" y="594689"/>
                  </a:lnTo>
                  <a:lnTo>
                    <a:pt x="1748845" y="597660"/>
                  </a:lnTo>
                  <a:lnTo>
                    <a:pt x="1816858" y="595120"/>
                  </a:lnTo>
                  <a:lnTo>
                    <a:pt x="1917814" y="569892"/>
                  </a:lnTo>
                  <a:lnTo>
                    <a:pt x="2041567" y="504796"/>
                  </a:lnTo>
                  <a:lnTo>
                    <a:pt x="2146391" y="430963"/>
                  </a:lnTo>
                  <a:lnTo>
                    <a:pt x="2205587" y="386520"/>
                  </a:lnTo>
                  <a:lnTo>
                    <a:pt x="2237746" y="359006"/>
                  </a:lnTo>
                  <a:lnTo>
                    <a:pt x="2238469" y="359006"/>
                  </a:lnTo>
                  <a:lnTo>
                    <a:pt x="2093986" y="0"/>
                  </a:lnTo>
                  <a:close/>
                </a:path>
              </a:pathLst>
            </a:custGeom>
            <a:solidFill>
              <a:srgbClr val="C7D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70650" y="2383649"/>
              <a:ext cx="4796790" cy="3143250"/>
            </a:xfrm>
            <a:custGeom>
              <a:avLst/>
              <a:gdLst/>
              <a:ahLst/>
              <a:cxnLst/>
              <a:rect l="l" t="t" r="r" b="b"/>
              <a:pathLst>
                <a:path w="4796790" h="3143250">
                  <a:moveTo>
                    <a:pt x="341909" y="150253"/>
                  </a:moveTo>
                  <a:lnTo>
                    <a:pt x="331330" y="115303"/>
                  </a:lnTo>
                  <a:lnTo>
                    <a:pt x="312826" y="102590"/>
                  </a:lnTo>
                  <a:lnTo>
                    <a:pt x="302971" y="100850"/>
                  </a:lnTo>
                  <a:lnTo>
                    <a:pt x="299364" y="81407"/>
                  </a:lnTo>
                  <a:lnTo>
                    <a:pt x="283845" y="40601"/>
                  </a:lnTo>
                  <a:lnTo>
                    <a:pt x="249364" y="4699"/>
                  </a:lnTo>
                  <a:lnTo>
                    <a:pt x="188887" y="0"/>
                  </a:lnTo>
                  <a:lnTo>
                    <a:pt x="150736" y="16065"/>
                  </a:lnTo>
                  <a:lnTo>
                    <a:pt x="121945" y="43929"/>
                  </a:lnTo>
                  <a:lnTo>
                    <a:pt x="104965" y="80187"/>
                  </a:lnTo>
                  <a:lnTo>
                    <a:pt x="102235" y="121412"/>
                  </a:lnTo>
                  <a:lnTo>
                    <a:pt x="86550" y="123583"/>
                  </a:lnTo>
                  <a:lnTo>
                    <a:pt x="51879" y="136817"/>
                  </a:lnTo>
                  <a:lnTo>
                    <a:pt x="16827" y="171157"/>
                  </a:lnTo>
                  <a:lnTo>
                    <a:pt x="0" y="236689"/>
                  </a:lnTo>
                  <a:lnTo>
                    <a:pt x="18351" y="300228"/>
                  </a:lnTo>
                  <a:lnTo>
                    <a:pt x="60680" y="330200"/>
                  </a:lnTo>
                  <a:lnTo>
                    <a:pt x="103403" y="339051"/>
                  </a:lnTo>
                  <a:lnTo>
                    <a:pt x="122885" y="339229"/>
                  </a:lnTo>
                  <a:lnTo>
                    <a:pt x="148983" y="337058"/>
                  </a:lnTo>
                  <a:lnTo>
                    <a:pt x="209562" y="323392"/>
                  </a:lnTo>
                  <a:lnTo>
                    <a:pt x="278066" y="287502"/>
                  </a:lnTo>
                  <a:lnTo>
                    <a:pt x="327964" y="218655"/>
                  </a:lnTo>
                  <a:lnTo>
                    <a:pt x="341909" y="150253"/>
                  </a:lnTo>
                  <a:close/>
                </a:path>
                <a:path w="4796790" h="3143250">
                  <a:moveTo>
                    <a:pt x="4590935" y="494779"/>
                  </a:moveTo>
                  <a:lnTo>
                    <a:pt x="4586363" y="490207"/>
                  </a:lnTo>
                  <a:lnTo>
                    <a:pt x="4580699" y="490207"/>
                  </a:lnTo>
                  <a:lnTo>
                    <a:pt x="4580699" y="501027"/>
                  </a:lnTo>
                  <a:lnTo>
                    <a:pt x="4580699" y="2927870"/>
                  </a:lnTo>
                  <a:lnTo>
                    <a:pt x="941374" y="2927870"/>
                  </a:lnTo>
                  <a:lnTo>
                    <a:pt x="941374" y="501027"/>
                  </a:lnTo>
                  <a:lnTo>
                    <a:pt x="4580699" y="501027"/>
                  </a:lnTo>
                  <a:lnTo>
                    <a:pt x="4580699" y="490207"/>
                  </a:lnTo>
                  <a:lnTo>
                    <a:pt x="935710" y="490207"/>
                  </a:lnTo>
                  <a:lnTo>
                    <a:pt x="931125" y="494779"/>
                  </a:lnTo>
                  <a:lnTo>
                    <a:pt x="931125" y="2933522"/>
                  </a:lnTo>
                  <a:lnTo>
                    <a:pt x="935710" y="2938107"/>
                  </a:lnTo>
                  <a:lnTo>
                    <a:pt x="4586363" y="2938107"/>
                  </a:lnTo>
                  <a:lnTo>
                    <a:pt x="4590935" y="2933522"/>
                  </a:lnTo>
                  <a:lnTo>
                    <a:pt x="4590935" y="2927870"/>
                  </a:lnTo>
                  <a:lnTo>
                    <a:pt x="4590935" y="501027"/>
                  </a:lnTo>
                  <a:lnTo>
                    <a:pt x="4590935" y="494779"/>
                  </a:lnTo>
                  <a:close/>
                </a:path>
                <a:path w="4796790" h="3143250">
                  <a:moveTo>
                    <a:pt x="4796396" y="499592"/>
                  </a:moveTo>
                  <a:lnTo>
                    <a:pt x="4790681" y="450481"/>
                  </a:lnTo>
                  <a:lnTo>
                    <a:pt x="4786147" y="437845"/>
                  </a:lnTo>
                  <a:lnTo>
                    <a:pt x="4786147" y="499592"/>
                  </a:lnTo>
                  <a:lnTo>
                    <a:pt x="4786147" y="2929026"/>
                  </a:lnTo>
                  <a:lnTo>
                    <a:pt x="4780661" y="2975686"/>
                  </a:lnTo>
                  <a:lnTo>
                    <a:pt x="4765218" y="3018498"/>
                  </a:lnTo>
                  <a:lnTo>
                    <a:pt x="4741037" y="3056242"/>
                  </a:lnTo>
                  <a:lnTo>
                    <a:pt x="4709376" y="3087700"/>
                  </a:lnTo>
                  <a:lnTo>
                    <a:pt x="4671428" y="3111652"/>
                  </a:lnTo>
                  <a:lnTo>
                    <a:pt x="4628451" y="3126879"/>
                  </a:lnTo>
                  <a:lnTo>
                    <a:pt x="4581652" y="3132163"/>
                  </a:lnTo>
                  <a:lnTo>
                    <a:pt x="940523" y="3132163"/>
                  </a:lnTo>
                  <a:lnTo>
                    <a:pt x="893800" y="3126752"/>
                  </a:lnTo>
                  <a:lnTo>
                    <a:pt x="850912" y="3111436"/>
                  </a:lnTo>
                  <a:lnTo>
                    <a:pt x="813066" y="3087420"/>
                  </a:lnTo>
                  <a:lnTo>
                    <a:pt x="781494" y="3055924"/>
                  </a:lnTo>
                  <a:lnTo>
                    <a:pt x="757428" y="3018167"/>
                  </a:lnTo>
                  <a:lnTo>
                    <a:pt x="742061" y="2975368"/>
                  </a:lnTo>
                  <a:lnTo>
                    <a:pt x="736676" y="2929026"/>
                  </a:lnTo>
                  <a:lnTo>
                    <a:pt x="736638" y="499592"/>
                  </a:lnTo>
                  <a:lnTo>
                    <a:pt x="742061" y="452932"/>
                  </a:lnTo>
                  <a:lnTo>
                    <a:pt x="757428" y="410108"/>
                  </a:lnTo>
                  <a:lnTo>
                    <a:pt x="781494" y="372338"/>
                  </a:lnTo>
                  <a:lnTo>
                    <a:pt x="813066" y="340829"/>
                  </a:lnTo>
                  <a:lnTo>
                    <a:pt x="850912" y="316814"/>
                  </a:lnTo>
                  <a:lnTo>
                    <a:pt x="893800" y="301485"/>
                  </a:lnTo>
                  <a:lnTo>
                    <a:pt x="940523" y="296075"/>
                  </a:lnTo>
                  <a:lnTo>
                    <a:pt x="4582261" y="296075"/>
                  </a:lnTo>
                  <a:lnTo>
                    <a:pt x="4628985" y="301485"/>
                  </a:lnTo>
                  <a:lnTo>
                    <a:pt x="4671885" y="316814"/>
                  </a:lnTo>
                  <a:lnTo>
                    <a:pt x="4709719" y="340829"/>
                  </a:lnTo>
                  <a:lnTo>
                    <a:pt x="4741291" y="372338"/>
                  </a:lnTo>
                  <a:lnTo>
                    <a:pt x="4765370" y="410108"/>
                  </a:lnTo>
                  <a:lnTo>
                    <a:pt x="4780724" y="452932"/>
                  </a:lnTo>
                  <a:lnTo>
                    <a:pt x="4786147" y="499592"/>
                  </a:lnTo>
                  <a:lnTo>
                    <a:pt x="4786147" y="437845"/>
                  </a:lnTo>
                  <a:lnTo>
                    <a:pt x="4749165" y="365607"/>
                  </a:lnTo>
                  <a:lnTo>
                    <a:pt x="4715916" y="332422"/>
                  </a:lnTo>
                  <a:lnTo>
                    <a:pt x="4676064" y="307111"/>
                  </a:lnTo>
                  <a:lnTo>
                    <a:pt x="4645190" y="296075"/>
                  </a:lnTo>
                  <a:lnTo>
                    <a:pt x="4630877" y="290957"/>
                  </a:lnTo>
                  <a:lnTo>
                    <a:pt x="4581652" y="285254"/>
                  </a:lnTo>
                  <a:lnTo>
                    <a:pt x="940523" y="285254"/>
                  </a:lnTo>
                  <a:lnTo>
                    <a:pt x="891311" y="290957"/>
                  </a:lnTo>
                  <a:lnTo>
                    <a:pt x="846124" y="307111"/>
                  </a:lnTo>
                  <a:lnTo>
                    <a:pt x="806272" y="332422"/>
                  </a:lnTo>
                  <a:lnTo>
                    <a:pt x="773023" y="365607"/>
                  </a:lnTo>
                  <a:lnTo>
                    <a:pt x="747674" y="405384"/>
                  </a:lnTo>
                  <a:lnTo>
                    <a:pt x="731507" y="450481"/>
                  </a:lnTo>
                  <a:lnTo>
                    <a:pt x="725792" y="499592"/>
                  </a:lnTo>
                  <a:lnTo>
                    <a:pt x="725830" y="2929026"/>
                  </a:lnTo>
                  <a:lnTo>
                    <a:pt x="731545" y="2977819"/>
                  </a:lnTo>
                  <a:lnTo>
                    <a:pt x="747750" y="3022892"/>
                  </a:lnTo>
                  <a:lnTo>
                    <a:pt x="773112" y="3062643"/>
                  </a:lnTo>
                  <a:lnTo>
                    <a:pt x="806361" y="3095802"/>
                  </a:lnTo>
                  <a:lnTo>
                    <a:pt x="846201" y="3121101"/>
                  </a:lnTo>
                  <a:lnTo>
                    <a:pt x="891349" y="3137243"/>
                  </a:lnTo>
                  <a:lnTo>
                    <a:pt x="940523" y="3142945"/>
                  </a:lnTo>
                  <a:lnTo>
                    <a:pt x="4581652" y="3142958"/>
                  </a:lnTo>
                  <a:lnTo>
                    <a:pt x="4630877" y="3137243"/>
                  </a:lnTo>
                  <a:lnTo>
                    <a:pt x="4676064" y="3121101"/>
                  </a:lnTo>
                  <a:lnTo>
                    <a:pt x="4715916" y="3095802"/>
                  </a:lnTo>
                  <a:lnTo>
                    <a:pt x="4749165" y="3062643"/>
                  </a:lnTo>
                  <a:lnTo>
                    <a:pt x="4774514" y="3022892"/>
                  </a:lnTo>
                  <a:lnTo>
                    <a:pt x="4790681" y="2977819"/>
                  </a:lnTo>
                  <a:lnTo>
                    <a:pt x="4796358" y="2929026"/>
                  </a:lnTo>
                  <a:lnTo>
                    <a:pt x="4796396" y="499592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02045" y="2931196"/>
              <a:ext cx="2765425" cy="1905635"/>
            </a:xfrm>
            <a:custGeom>
              <a:avLst/>
              <a:gdLst/>
              <a:ahLst/>
              <a:cxnLst/>
              <a:rect l="l" t="t" r="r" b="b"/>
              <a:pathLst>
                <a:path w="2765425" h="1905635">
                  <a:moveTo>
                    <a:pt x="2736509" y="1273381"/>
                  </a:moveTo>
                  <a:lnTo>
                    <a:pt x="1876357" y="1273381"/>
                  </a:lnTo>
                  <a:lnTo>
                    <a:pt x="1847436" y="1302111"/>
                  </a:lnTo>
                  <a:lnTo>
                    <a:pt x="1847436" y="1876713"/>
                  </a:lnTo>
                  <a:lnTo>
                    <a:pt x="1876357" y="1905443"/>
                  </a:lnTo>
                  <a:lnTo>
                    <a:pt x="2736750" y="1905443"/>
                  </a:lnTo>
                  <a:lnTo>
                    <a:pt x="2748010" y="1903095"/>
                  </a:lnTo>
                  <a:lnTo>
                    <a:pt x="2757146" y="1896848"/>
                  </a:lnTo>
                  <a:lnTo>
                    <a:pt x="2763254" y="1887626"/>
                  </a:lnTo>
                  <a:lnTo>
                    <a:pt x="2765361" y="1876713"/>
                  </a:lnTo>
                  <a:lnTo>
                    <a:pt x="2765430" y="1302111"/>
                  </a:lnTo>
                  <a:lnTo>
                    <a:pt x="2763148" y="1290927"/>
                  </a:lnTo>
                  <a:lnTo>
                    <a:pt x="2756935" y="1281795"/>
                  </a:lnTo>
                  <a:lnTo>
                    <a:pt x="2747739" y="1275638"/>
                  </a:lnTo>
                  <a:lnTo>
                    <a:pt x="2736509" y="1273381"/>
                  </a:lnTo>
                  <a:close/>
                </a:path>
                <a:path w="2765425" h="1905635">
                  <a:moveTo>
                    <a:pt x="2705901" y="0"/>
                  </a:moveTo>
                  <a:lnTo>
                    <a:pt x="1845508" y="0"/>
                  </a:lnTo>
                  <a:lnTo>
                    <a:pt x="1816587" y="28850"/>
                  </a:lnTo>
                  <a:lnTo>
                    <a:pt x="1816636" y="603332"/>
                  </a:lnTo>
                  <a:lnTo>
                    <a:pt x="1845508" y="631822"/>
                  </a:lnTo>
                  <a:lnTo>
                    <a:pt x="2705540" y="631822"/>
                  </a:lnTo>
                  <a:lnTo>
                    <a:pt x="2716841" y="629703"/>
                  </a:lnTo>
                  <a:lnTo>
                    <a:pt x="2726086" y="623617"/>
                  </a:lnTo>
                  <a:lnTo>
                    <a:pt x="2732348" y="614511"/>
                  </a:lnTo>
                  <a:lnTo>
                    <a:pt x="2734702" y="603332"/>
                  </a:lnTo>
                  <a:lnTo>
                    <a:pt x="2734702" y="28850"/>
                  </a:lnTo>
                  <a:lnTo>
                    <a:pt x="2732439" y="17597"/>
                  </a:lnTo>
                  <a:lnTo>
                    <a:pt x="2726266" y="8429"/>
                  </a:lnTo>
                  <a:lnTo>
                    <a:pt x="2717112" y="2259"/>
                  </a:lnTo>
                  <a:lnTo>
                    <a:pt x="2705901" y="0"/>
                  </a:lnTo>
                  <a:close/>
                </a:path>
                <a:path w="2765425" h="1905635">
                  <a:moveTo>
                    <a:pt x="889555" y="1241886"/>
                  </a:moveTo>
                  <a:lnTo>
                    <a:pt x="28920" y="1241885"/>
                  </a:lnTo>
                  <a:lnTo>
                    <a:pt x="0" y="1270736"/>
                  </a:lnTo>
                  <a:lnTo>
                    <a:pt x="121" y="1845578"/>
                  </a:lnTo>
                  <a:lnTo>
                    <a:pt x="28920" y="1873828"/>
                  </a:lnTo>
                  <a:lnTo>
                    <a:pt x="889073" y="1873828"/>
                  </a:lnTo>
                  <a:lnTo>
                    <a:pt x="900327" y="1871747"/>
                  </a:lnTo>
                  <a:lnTo>
                    <a:pt x="909604" y="1865744"/>
                  </a:lnTo>
                  <a:lnTo>
                    <a:pt x="915966" y="1856720"/>
                  </a:lnTo>
                  <a:lnTo>
                    <a:pt x="918476" y="1845578"/>
                  </a:lnTo>
                  <a:lnTo>
                    <a:pt x="918476" y="1270736"/>
                  </a:lnTo>
                  <a:lnTo>
                    <a:pt x="916211" y="1259534"/>
                  </a:lnTo>
                  <a:lnTo>
                    <a:pt x="910025" y="1250360"/>
                  </a:lnTo>
                  <a:lnTo>
                    <a:pt x="900835" y="1244162"/>
                  </a:lnTo>
                  <a:lnTo>
                    <a:pt x="889555" y="1241886"/>
                  </a:lnTo>
                  <a:close/>
                </a:path>
              </a:pathLst>
            </a:custGeom>
            <a:solidFill>
              <a:srgbClr val="C7D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731879" y="2061449"/>
              <a:ext cx="1011555" cy="610870"/>
            </a:xfrm>
            <a:custGeom>
              <a:avLst/>
              <a:gdLst/>
              <a:ahLst/>
              <a:cxnLst/>
              <a:rect l="l" t="t" r="r" b="b"/>
              <a:pathLst>
                <a:path w="1011554" h="610869">
                  <a:moveTo>
                    <a:pt x="172180" y="0"/>
                  </a:moveTo>
                  <a:lnTo>
                    <a:pt x="136013" y="4103"/>
                  </a:lnTo>
                  <a:lnTo>
                    <a:pt x="95776" y="18826"/>
                  </a:lnTo>
                  <a:lnTo>
                    <a:pt x="47399" y="47873"/>
                  </a:lnTo>
                  <a:lnTo>
                    <a:pt x="0" y="110872"/>
                  </a:lnTo>
                  <a:lnTo>
                    <a:pt x="523" y="176452"/>
                  </a:lnTo>
                  <a:lnTo>
                    <a:pt x="21201" y="227990"/>
                  </a:lnTo>
                  <a:lnTo>
                    <a:pt x="123035" y="303151"/>
                  </a:lnTo>
                  <a:lnTo>
                    <a:pt x="337827" y="423784"/>
                  </a:lnTo>
                  <a:lnTo>
                    <a:pt x="601354" y="547414"/>
                  </a:lnTo>
                  <a:lnTo>
                    <a:pt x="836334" y="610695"/>
                  </a:lnTo>
                  <a:lnTo>
                    <a:pt x="894526" y="609878"/>
                  </a:lnTo>
                  <a:lnTo>
                    <a:pt x="939796" y="600443"/>
                  </a:lnTo>
                  <a:lnTo>
                    <a:pt x="995514" y="561778"/>
                  </a:lnTo>
                  <a:lnTo>
                    <a:pt x="1011380" y="506819"/>
                  </a:lnTo>
                  <a:lnTo>
                    <a:pt x="1006834" y="477015"/>
                  </a:lnTo>
                  <a:lnTo>
                    <a:pt x="977713" y="420333"/>
                  </a:lnTo>
                  <a:lnTo>
                    <a:pt x="928463" y="377651"/>
                  </a:lnTo>
                  <a:lnTo>
                    <a:pt x="860186" y="348918"/>
                  </a:lnTo>
                  <a:lnTo>
                    <a:pt x="825981" y="324225"/>
                  </a:lnTo>
                  <a:lnTo>
                    <a:pt x="794756" y="294018"/>
                  </a:lnTo>
                  <a:lnTo>
                    <a:pt x="735705" y="228065"/>
                  </a:lnTo>
                  <a:lnTo>
                    <a:pt x="705110" y="197819"/>
                  </a:lnTo>
                  <a:lnTo>
                    <a:pt x="671957" y="173062"/>
                  </a:lnTo>
                  <a:lnTo>
                    <a:pt x="634860" y="156543"/>
                  </a:lnTo>
                  <a:lnTo>
                    <a:pt x="544919" y="146230"/>
                  </a:lnTo>
                  <a:lnTo>
                    <a:pt x="503750" y="131905"/>
                  </a:lnTo>
                  <a:lnTo>
                    <a:pt x="467267" y="111053"/>
                  </a:lnTo>
                  <a:lnTo>
                    <a:pt x="401709" y="61817"/>
                  </a:lnTo>
                  <a:lnTo>
                    <a:pt x="369310" y="39460"/>
                  </a:lnTo>
                  <a:lnTo>
                    <a:pt x="334948" y="22628"/>
                  </a:lnTo>
                  <a:lnTo>
                    <a:pt x="296961" y="14335"/>
                  </a:lnTo>
                  <a:lnTo>
                    <a:pt x="208347" y="2808"/>
                  </a:lnTo>
                  <a:lnTo>
                    <a:pt x="172180" y="0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389569" y="3610863"/>
              <a:ext cx="628650" cy="1991995"/>
            </a:xfrm>
            <a:custGeom>
              <a:avLst/>
              <a:gdLst/>
              <a:ahLst/>
              <a:cxnLst/>
              <a:rect l="l" t="t" r="r" b="b"/>
              <a:pathLst>
                <a:path w="628650" h="1991995">
                  <a:moveTo>
                    <a:pt x="481164" y="43281"/>
                  </a:moveTo>
                  <a:lnTo>
                    <a:pt x="477761" y="26428"/>
                  </a:lnTo>
                  <a:lnTo>
                    <a:pt x="468464" y="12674"/>
                  </a:lnTo>
                  <a:lnTo>
                    <a:pt x="454672" y="3403"/>
                  </a:lnTo>
                  <a:lnTo>
                    <a:pt x="437781" y="0"/>
                  </a:lnTo>
                  <a:lnTo>
                    <a:pt x="152425" y="0"/>
                  </a:lnTo>
                  <a:lnTo>
                    <a:pt x="135610" y="3403"/>
                  </a:lnTo>
                  <a:lnTo>
                    <a:pt x="121856" y="12674"/>
                  </a:lnTo>
                  <a:lnTo>
                    <a:pt x="112572" y="26428"/>
                  </a:lnTo>
                  <a:lnTo>
                    <a:pt x="109169" y="43281"/>
                  </a:lnTo>
                  <a:lnTo>
                    <a:pt x="109169" y="327456"/>
                  </a:lnTo>
                  <a:lnTo>
                    <a:pt x="112572" y="344309"/>
                  </a:lnTo>
                  <a:lnTo>
                    <a:pt x="121856" y="358063"/>
                  </a:lnTo>
                  <a:lnTo>
                    <a:pt x="135610" y="367334"/>
                  </a:lnTo>
                  <a:lnTo>
                    <a:pt x="152425" y="370725"/>
                  </a:lnTo>
                  <a:lnTo>
                    <a:pt x="437781" y="370725"/>
                  </a:lnTo>
                  <a:lnTo>
                    <a:pt x="454520" y="367398"/>
                  </a:lnTo>
                  <a:lnTo>
                    <a:pt x="468236" y="358279"/>
                  </a:lnTo>
                  <a:lnTo>
                    <a:pt x="477570" y="344716"/>
                  </a:lnTo>
                  <a:lnTo>
                    <a:pt x="481164" y="328053"/>
                  </a:lnTo>
                  <a:lnTo>
                    <a:pt x="481164" y="43281"/>
                  </a:lnTo>
                  <a:close/>
                </a:path>
                <a:path w="628650" h="1991995">
                  <a:moveTo>
                    <a:pt x="628294" y="1396606"/>
                  </a:moveTo>
                  <a:lnTo>
                    <a:pt x="624738" y="1379347"/>
                  </a:lnTo>
                  <a:lnTo>
                    <a:pt x="615200" y="1365300"/>
                  </a:lnTo>
                  <a:lnTo>
                    <a:pt x="601078" y="1355877"/>
                  </a:lnTo>
                  <a:lnTo>
                    <a:pt x="583831" y="1352486"/>
                  </a:lnTo>
                  <a:lnTo>
                    <a:pt x="44221" y="1352486"/>
                  </a:lnTo>
                  <a:lnTo>
                    <a:pt x="3403" y="1379613"/>
                  </a:lnTo>
                  <a:lnTo>
                    <a:pt x="0" y="1947151"/>
                  </a:lnTo>
                  <a:lnTo>
                    <a:pt x="3479" y="1964410"/>
                  </a:lnTo>
                  <a:lnTo>
                    <a:pt x="13004" y="1978520"/>
                  </a:lnTo>
                  <a:lnTo>
                    <a:pt x="27139" y="1988032"/>
                  </a:lnTo>
                  <a:lnTo>
                    <a:pt x="44462" y="1991512"/>
                  </a:lnTo>
                  <a:lnTo>
                    <a:pt x="583831" y="1991512"/>
                  </a:lnTo>
                  <a:lnTo>
                    <a:pt x="601154" y="1988032"/>
                  </a:lnTo>
                  <a:lnTo>
                    <a:pt x="615289" y="1978520"/>
                  </a:lnTo>
                  <a:lnTo>
                    <a:pt x="624814" y="1964410"/>
                  </a:lnTo>
                  <a:lnTo>
                    <a:pt x="628294" y="1947151"/>
                  </a:lnTo>
                  <a:lnTo>
                    <a:pt x="628294" y="1396606"/>
                  </a:lnTo>
                  <a:close/>
                </a:path>
              </a:pathLst>
            </a:custGeom>
            <a:solidFill>
              <a:srgbClr val="C7D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668294" y="4860465"/>
              <a:ext cx="85725" cy="217804"/>
            </a:xfrm>
            <a:custGeom>
              <a:avLst/>
              <a:gdLst/>
              <a:ahLst/>
              <a:cxnLst/>
              <a:rect l="l" t="t" r="r" b="b"/>
              <a:pathLst>
                <a:path w="85725" h="217804">
                  <a:moveTo>
                    <a:pt x="85204" y="0"/>
                  </a:moveTo>
                  <a:lnTo>
                    <a:pt x="0" y="0"/>
                  </a:lnTo>
                  <a:lnTo>
                    <a:pt x="0" y="217675"/>
                  </a:lnTo>
                  <a:lnTo>
                    <a:pt x="85204" y="217675"/>
                  </a:lnTo>
                  <a:lnTo>
                    <a:pt x="852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662992" y="4855032"/>
              <a:ext cx="95885" cy="228600"/>
            </a:xfrm>
            <a:custGeom>
              <a:avLst/>
              <a:gdLst/>
              <a:ahLst/>
              <a:cxnLst/>
              <a:rect l="l" t="t" r="r" b="b"/>
              <a:pathLst>
                <a:path w="95884" h="228600">
                  <a:moveTo>
                    <a:pt x="93390" y="0"/>
                  </a:moveTo>
                  <a:lnTo>
                    <a:pt x="90497" y="120"/>
                  </a:lnTo>
                  <a:lnTo>
                    <a:pt x="2289" y="120"/>
                  </a:lnTo>
                  <a:lnTo>
                    <a:pt x="120" y="2283"/>
                  </a:lnTo>
                  <a:lnTo>
                    <a:pt x="0" y="225994"/>
                  </a:lnTo>
                  <a:lnTo>
                    <a:pt x="2410" y="228398"/>
                  </a:lnTo>
                  <a:lnTo>
                    <a:pt x="93390" y="228398"/>
                  </a:lnTo>
                  <a:lnTo>
                    <a:pt x="95800" y="225994"/>
                  </a:lnTo>
                  <a:lnTo>
                    <a:pt x="95800" y="217579"/>
                  </a:lnTo>
                  <a:lnTo>
                    <a:pt x="10724" y="217579"/>
                  </a:lnTo>
                  <a:lnTo>
                    <a:pt x="10724" y="10939"/>
                  </a:lnTo>
                  <a:lnTo>
                    <a:pt x="95800" y="10939"/>
                  </a:lnTo>
                  <a:lnTo>
                    <a:pt x="95800" y="2283"/>
                  </a:lnTo>
                  <a:lnTo>
                    <a:pt x="93390" y="0"/>
                  </a:lnTo>
                  <a:close/>
                </a:path>
                <a:path w="95884" h="228600">
                  <a:moveTo>
                    <a:pt x="95800" y="10939"/>
                  </a:moveTo>
                  <a:lnTo>
                    <a:pt x="84954" y="10939"/>
                  </a:lnTo>
                  <a:lnTo>
                    <a:pt x="84954" y="217579"/>
                  </a:lnTo>
                  <a:lnTo>
                    <a:pt x="95800" y="217579"/>
                  </a:lnTo>
                  <a:lnTo>
                    <a:pt x="95800" y="10939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938569" y="4183540"/>
              <a:ext cx="1304925" cy="1825625"/>
            </a:xfrm>
            <a:custGeom>
              <a:avLst/>
              <a:gdLst/>
              <a:ahLst/>
              <a:cxnLst/>
              <a:rect l="l" t="t" r="r" b="b"/>
              <a:pathLst>
                <a:path w="1304925" h="1825625">
                  <a:moveTo>
                    <a:pt x="1304653" y="0"/>
                  </a:moveTo>
                  <a:lnTo>
                    <a:pt x="0" y="0"/>
                  </a:lnTo>
                  <a:lnTo>
                    <a:pt x="1973" y="75367"/>
                  </a:lnTo>
                  <a:lnTo>
                    <a:pt x="7669" y="146715"/>
                  </a:lnTo>
                  <a:lnTo>
                    <a:pt x="16753" y="214117"/>
                  </a:lnTo>
                  <a:lnTo>
                    <a:pt x="28889" y="277646"/>
                  </a:lnTo>
                  <a:lnTo>
                    <a:pt x="43741" y="337377"/>
                  </a:lnTo>
                  <a:lnTo>
                    <a:pt x="60973" y="393383"/>
                  </a:lnTo>
                  <a:lnTo>
                    <a:pt x="80251" y="445738"/>
                  </a:lnTo>
                  <a:lnTo>
                    <a:pt x="101237" y="494516"/>
                  </a:lnTo>
                  <a:lnTo>
                    <a:pt x="123597" y="539791"/>
                  </a:lnTo>
                  <a:lnTo>
                    <a:pt x="146995" y="581637"/>
                  </a:lnTo>
                  <a:lnTo>
                    <a:pt x="195563" y="655335"/>
                  </a:lnTo>
                  <a:lnTo>
                    <a:pt x="244254" y="716201"/>
                  </a:lnTo>
                  <a:lnTo>
                    <a:pt x="290385" y="764826"/>
                  </a:lnTo>
                  <a:lnTo>
                    <a:pt x="368586" y="835372"/>
                  </a:lnTo>
                  <a:lnTo>
                    <a:pt x="383254" y="858282"/>
                  </a:lnTo>
                  <a:lnTo>
                    <a:pt x="392445" y="883873"/>
                  </a:lnTo>
                  <a:lnTo>
                    <a:pt x="395696" y="911189"/>
                  </a:lnTo>
                  <a:lnTo>
                    <a:pt x="392464" y="941249"/>
                  </a:lnTo>
                  <a:lnTo>
                    <a:pt x="383277" y="966786"/>
                  </a:lnTo>
                  <a:lnTo>
                    <a:pt x="368602" y="989618"/>
                  </a:lnTo>
                  <a:lnTo>
                    <a:pt x="331269" y="1023048"/>
                  </a:lnTo>
                  <a:lnTo>
                    <a:pt x="267808" y="1082798"/>
                  </a:lnTo>
                  <a:lnTo>
                    <a:pt x="220061" y="1137512"/>
                  </a:lnTo>
                  <a:lnTo>
                    <a:pt x="171096" y="1204797"/>
                  </a:lnTo>
                  <a:lnTo>
                    <a:pt x="123597" y="1285224"/>
                  </a:lnTo>
                  <a:lnTo>
                    <a:pt x="101237" y="1330544"/>
                  </a:lnTo>
                  <a:lnTo>
                    <a:pt x="80251" y="1379364"/>
                  </a:lnTo>
                  <a:lnTo>
                    <a:pt x="60974" y="1431754"/>
                  </a:lnTo>
                  <a:lnTo>
                    <a:pt x="43741" y="1487787"/>
                  </a:lnTo>
                  <a:lnTo>
                    <a:pt x="28889" y="1547534"/>
                  </a:lnTo>
                  <a:lnTo>
                    <a:pt x="16754" y="1611065"/>
                  </a:lnTo>
                  <a:lnTo>
                    <a:pt x="7670" y="1678453"/>
                  </a:lnTo>
                  <a:lnTo>
                    <a:pt x="1973" y="1749768"/>
                  </a:lnTo>
                  <a:lnTo>
                    <a:pt x="0" y="1825083"/>
                  </a:lnTo>
                  <a:lnTo>
                    <a:pt x="1304653" y="1825083"/>
                  </a:lnTo>
                  <a:lnTo>
                    <a:pt x="1302680" y="1749774"/>
                  </a:lnTo>
                  <a:lnTo>
                    <a:pt x="1296985" y="1678475"/>
                  </a:lnTo>
                  <a:lnTo>
                    <a:pt x="1287903" y="1611111"/>
                  </a:lnTo>
                  <a:lnTo>
                    <a:pt x="1275771" y="1547612"/>
                  </a:lnTo>
                  <a:lnTo>
                    <a:pt x="1260923" y="1487902"/>
                  </a:lnTo>
                  <a:lnTo>
                    <a:pt x="1243695" y="1431910"/>
                  </a:lnTo>
                  <a:lnTo>
                    <a:pt x="1224423" y="1379561"/>
                  </a:lnTo>
                  <a:lnTo>
                    <a:pt x="1203443" y="1330784"/>
                  </a:lnTo>
                  <a:lnTo>
                    <a:pt x="1181089" y="1285505"/>
                  </a:lnTo>
                  <a:lnTo>
                    <a:pt x="1157698" y="1243651"/>
                  </a:lnTo>
                  <a:lnTo>
                    <a:pt x="1109146" y="1169926"/>
                  </a:lnTo>
                  <a:lnTo>
                    <a:pt x="1060472" y="1109024"/>
                  </a:lnTo>
                  <a:lnTo>
                    <a:pt x="1014360" y="1060362"/>
                  </a:lnTo>
                  <a:lnTo>
                    <a:pt x="955868" y="1009040"/>
                  </a:lnTo>
                  <a:lnTo>
                    <a:pt x="936098" y="989770"/>
                  </a:lnTo>
                  <a:lnTo>
                    <a:pt x="921369" y="966861"/>
                  </a:lnTo>
                  <a:lnTo>
                    <a:pt x="912156" y="941269"/>
                  </a:lnTo>
                  <a:lnTo>
                    <a:pt x="908932" y="913954"/>
                  </a:lnTo>
                  <a:lnTo>
                    <a:pt x="912145" y="883873"/>
                  </a:lnTo>
                  <a:lnTo>
                    <a:pt x="921297" y="858282"/>
                  </a:lnTo>
                  <a:lnTo>
                    <a:pt x="935928" y="835372"/>
                  </a:lnTo>
                  <a:lnTo>
                    <a:pt x="955579" y="816103"/>
                  </a:lnTo>
                  <a:lnTo>
                    <a:pt x="973214" y="801882"/>
                  </a:lnTo>
                  <a:lnTo>
                    <a:pt x="1036691" y="742193"/>
                  </a:lnTo>
                  <a:lnTo>
                    <a:pt x="1084457" y="687503"/>
                  </a:lnTo>
                  <a:lnTo>
                    <a:pt x="1133447" y="620233"/>
                  </a:lnTo>
                  <a:lnTo>
                    <a:pt x="1180973" y="539815"/>
                  </a:lnTo>
                  <a:lnTo>
                    <a:pt x="1203347" y="494498"/>
                  </a:lnTo>
                  <a:lnTo>
                    <a:pt x="1224347" y="445681"/>
                  </a:lnTo>
                  <a:lnTo>
                    <a:pt x="1243637" y="393293"/>
                  </a:lnTo>
                  <a:lnTo>
                    <a:pt x="1260881" y="337263"/>
                  </a:lnTo>
                  <a:lnTo>
                    <a:pt x="1275743" y="277520"/>
                  </a:lnTo>
                  <a:lnTo>
                    <a:pt x="1287887" y="213993"/>
                  </a:lnTo>
                  <a:lnTo>
                    <a:pt x="1296977" y="146611"/>
                  </a:lnTo>
                  <a:lnTo>
                    <a:pt x="1302678" y="75304"/>
                  </a:lnTo>
                  <a:lnTo>
                    <a:pt x="13046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933086" y="4177409"/>
              <a:ext cx="1315720" cy="1837055"/>
            </a:xfrm>
            <a:custGeom>
              <a:avLst/>
              <a:gdLst/>
              <a:ahLst/>
              <a:cxnLst/>
              <a:rect l="l" t="t" r="r" b="b"/>
              <a:pathLst>
                <a:path w="1315720" h="1837054">
                  <a:moveTo>
                    <a:pt x="1310136" y="0"/>
                  </a:moveTo>
                  <a:lnTo>
                    <a:pt x="2446" y="0"/>
                  </a:lnTo>
                  <a:lnTo>
                    <a:pt x="0" y="2524"/>
                  </a:lnTo>
                  <a:lnTo>
                    <a:pt x="0" y="5529"/>
                  </a:lnTo>
                  <a:lnTo>
                    <a:pt x="1983" y="81324"/>
                  </a:lnTo>
                  <a:lnTo>
                    <a:pt x="7711" y="153078"/>
                  </a:lnTo>
                  <a:lnTo>
                    <a:pt x="16844" y="220868"/>
                  </a:lnTo>
                  <a:lnTo>
                    <a:pt x="29046" y="284765"/>
                  </a:lnTo>
                  <a:lnTo>
                    <a:pt x="43980" y="344846"/>
                  </a:lnTo>
                  <a:lnTo>
                    <a:pt x="61308" y="401184"/>
                  </a:lnTo>
                  <a:lnTo>
                    <a:pt x="80693" y="453852"/>
                  </a:lnTo>
                  <a:lnTo>
                    <a:pt x="101799" y="502926"/>
                  </a:lnTo>
                  <a:lnTo>
                    <a:pt x="124288" y="548479"/>
                  </a:lnTo>
                  <a:lnTo>
                    <a:pt x="147822" y="590586"/>
                  </a:lnTo>
                  <a:lnTo>
                    <a:pt x="172065" y="629320"/>
                  </a:lnTo>
                  <a:lnTo>
                    <a:pt x="196680" y="664756"/>
                  </a:lnTo>
                  <a:lnTo>
                    <a:pt x="221329" y="696967"/>
                  </a:lnTo>
                  <a:lnTo>
                    <a:pt x="269381" y="752015"/>
                  </a:lnTo>
                  <a:lnTo>
                    <a:pt x="313525" y="795055"/>
                  </a:lnTo>
                  <a:lnTo>
                    <a:pt x="351062" y="826681"/>
                  </a:lnTo>
                  <a:lnTo>
                    <a:pt x="369874" y="845055"/>
                  </a:lnTo>
                  <a:lnTo>
                    <a:pt x="383879" y="866922"/>
                  </a:lnTo>
                  <a:lnTo>
                    <a:pt x="392632" y="891358"/>
                  </a:lnTo>
                  <a:lnTo>
                    <a:pt x="395656" y="917199"/>
                  </a:lnTo>
                  <a:lnTo>
                    <a:pt x="395684" y="920205"/>
                  </a:lnTo>
                  <a:lnTo>
                    <a:pt x="392632" y="946286"/>
                  </a:lnTo>
                  <a:lnTo>
                    <a:pt x="383879" y="970723"/>
                  </a:lnTo>
                  <a:lnTo>
                    <a:pt x="369874" y="992590"/>
                  </a:lnTo>
                  <a:lnTo>
                    <a:pt x="351062" y="1010963"/>
                  </a:lnTo>
                  <a:lnTo>
                    <a:pt x="333288" y="1025379"/>
                  </a:lnTo>
                  <a:lnTo>
                    <a:pt x="313525" y="1042575"/>
                  </a:lnTo>
                  <a:lnTo>
                    <a:pt x="269381" y="1085600"/>
                  </a:lnTo>
                  <a:lnTo>
                    <a:pt x="221329" y="1140624"/>
                  </a:lnTo>
                  <a:lnTo>
                    <a:pt x="196680" y="1172820"/>
                  </a:lnTo>
                  <a:lnTo>
                    <a:pt x="172066" y="1208236"/>
                  </a:lnTo>
                  <a:lnTo>
                    <a:pt x="147822" y="1246946"/>
                  </a:lnTo>
                  <a:lnTo>
                    <a:pt x="124288" y="1289023"/>
                  </a:lnTo>
                  <a:lnTo>
                    <a:pt x="101799" y="1334541"/>
                  </a:lnTo>
                  <a:lnTo>
                    <a:pt x="80693" y="1383573"/>
                  </a:lnTo>
                  <a:lnTo>
                    <a:pt x="61308" y="1436192"/>
                  </a:lnTo>
                  <a:lnTo>
                    <a:pt x="43980" y="1492472"/>
                  </a:lnTo>
                  <a:lnTo>
                    <a:pt x="29046" y="1552487"/>
                  </a:lnTo>
                  <a:lnTo>
                    <a:pt x="16844" y="1616309"/>
                  </a:lnTo>
                  <a:lnTo>
                    <a:pt x="7711" y="1684013"/>
                  </a:lnTo>
                  <a:lnTo>
                    <a:pt x="1984" y="1755671"/>
                  </a:lnTo>
                  <a:lnTo>
                    <a:pt x="147" y="1825888"/>
                  </a:lnTo>
                  <a:lnTo>
                    <a:pt x="72" y="1834447"/>
                  </a:lnTo>
                  <a:lnTo>
                    <a:pt x="2530" y="1836767"/>
                  </a:lnTo>
                  <a:lnTo>
                    <a:pt x="5483" y="1836695"/>
                  </a:lnTo>
                  <a:lnTo>
                    <a:pt x="1313028" y="1836695"/>
                  </a:lnTo>
                  <a:lnTo>
                    <a:pt x="1315438" y="1834303"/>
                  </a:lnTo>
                  <a:lnTo>
                    <a:pt x="1315438" y="1831358"/>
                  </a:lnTo>
                  <a:lnTo>
                    <a:pt x="1315295" y="1825888"/>
                  </a:lnTo>
                  <a:lnTo>
                    <a:pt x="10387" y="1825888"/>
                  </a:lnTo>
                  <a:lnTo>
                    <a:pt x="12682" y="1751508"/>
                  </a:lnTo>
                  <a:lnTo>
                    <a:pt x="18618" y="1681085"/>
                  </a:lnTo>
                  <a:lnTo>
                    <a:pt x="27864" y="1614547"/>
                  </a:lnTo>
                  <a:lnTo>
                    <a:pt x="40091" y="1551821"/>
                  </a:lnTo>
                  <a:lnTo>
                    <a:pt x="54969" y="1492836"/>
                  </a:lnTo>
                  <a:lnTo>
                    <a:pt x="72169" y="1437517"/>
                  </a:lnTo>
                  <a:lnTo>
                    <a:pt x="91360" y="1385794"/>
                  </a:lnTo>
                  <a:lnTo>
                    <a:pt x="112213" y="1337593"/>
                  </a:lnTo>
                  <a:lnTo>
                    <a:pt x="134398" y="1292842"/>
                  </a:lnTo>
                  <a:lnTo>
                    <a:pt x="157585" y="1251469"/>
                  </a:lnTo>
                  <a:lnTo>
                    <a:pt x="181446" y="1213401"/>
                  </a:lnTo>
                  <a:lnTo>
                    <a:pt x="205649" y="1178565"/>
                  </a:lnTo>
                  <a:lnTo>
                    <a:pt x="229866" y="1146889"/>
                  </a:lnTo>
                  <a:lnTo>
                    <a:pt x="277020" y="1092728"/>
                  </a:lnTo>
                  <a:lnTo>
                    <a:pt x="320270" y="1050337"/>
                  </a:lnTo>
                  <a:lnTo>
                    <a:pt x="356979" y="1019137"/>
                  </a:lnTo>
                  <a:lnTo>
                    <a:pt x="377580" y="999041"/>
                  </a:lnTo>
                  <a:lnTo>
                    <a:pt x="392910" y="975125"/>
                  </a:lnTo>
                  <a:lnTo>
                    <a:pt x="402478" y="948392"/>
                  </a:lnTo>
                  <a:lnTo>
                    <a:pt x="405753" y="920205"/>
                  </a:lnTo>
                  <a:lnTo>
                    <a:pt x="405794" y="917199"/>
                  </a:lnTo>
                  <a:lnTo>
                    <a:pt x="402478" y="888651"/>
                  </a:lnTo>
                  <a:lnTo>
                    <a:pt x="392910" y="861918"/>
                  </a:lnTo>
                  <a:lnTo>
                    <a:pt x="377580" y="838002"/>
                  </a:lnTo>
                  <a:lnTo>
                    <a:pt x="356979" y="817906"/>
                  </a:lnTo>
                  <a:lnTo>
                    <a:pt x="339542" y="803697"/>
                  </a:lnTo>
                  <a:lnTo>
                    <a:pt x="320147" y="786758"/>
                  </a:lnTo>
                  <a:lnTo>
                    <a:pt x="276803" y="744402"/>
                  </a:lnTo>
                  <a:lnTo>
                    <a:pt x="229584" y="690262"/>
                  </a:lnTo>
                  <a:lnTo>
                    <a:pt x="205346" y="658592"/>
                  </a:lnTo>
                  <a:lnTo>
                    <a:pt x="181128" y="623759"/>
                  </a:lnTo>
                  <a:lnTo>
                    <a:pt x="157261" y="585691"/>
                  </a:lnTo>
                  <a:lnTo>
                    <a:pt x="134073" y="544315"/>
                  </a:lnTo>
                  <a:lnTo>
                    <a:pt x="111895" y="499560"/>
                  </a:lnTo>
                  <a:lnTo>
                    <a:pt x="91057" y="451352"/>
                  </a:lnTo>
                  <a:lnTo>
                    <a:pt x="71887" y="399621"/>
                  </a:lnTo>
                  <a:lnTo>
                    <a:pt x="54717" y="344293"/>
                  </a:lnTo>
                  <a:lnTo>
                    <a:pt x="39890" y="285356"/>
                  </a:lnTo>
                  <a:lnTo>
                    <a:pt x="27691" y="222559"/>
                  </a:lnTo>
                  <a:lnTo>
                    <a:pt x="18495" y="156008"/>
                  </a:lnTo>
                  <a:lnTo>
                    <a:pt x="12617" y="85573"/>
                  </a:lnTo>
                  <a:lnTo>
                    <a:pt x="10387" y="11179"/>
                  </a:lnTo>
                  <a:lnTo>
                    <a:pt x="1315290" y="11179"/>
                  </a:lnTo>
                  <a:lnTo>
                    <a:pt x="1315438" y="5529"/>
                  </a:lnTo>
                  <a:lnTo>
                    <a:pt x="1315438" y="2524"/>
                  </a:lnTo>
                  <a:lnTo>
                    <a:pt x="1313028" y="120"/>
                  </a:lnTo>
                  <a:lnTo>
                    <a:pt x="1310136" y="0"/>
                  </a:lnTo>
                  <a:close/>
                </a:path>
                <a:path w="1315720" h="1837054">
                  <a:moveTo>
                    <a:pt x="1315290" y="11179"/>
                  </a:moveTo>
                  <a:lnTo>
                    <a:pt x="1304472" y="11179"/>
                  </a:lnTo>
                  <a:lnTo>
                    <a:pt x="1302306" y="85591"/>
                  </a:lnTo>
                  <a:lnTo>
                    <a:pt x="1296484" y="156042"/>
                  </a:lnTo>
                  <a:lnTo>
                    <a:pt x="1287336" y="222607"/>
                  </a:lnTo>
                  <a:lnTo>
                    <a:pt x="1275193" y="285356"/>
                  </a:lnTo>
                  <a:lnTo>
                    <a:pt x="1260364" y="344427"/>
                  </a:lnTo>
                  <a:lnTo>
                    <a:pt x="1243238" y="399699"/>
                  </a:lnTo>
                  <a:lnTo>
                    <a:pt x="1224087" y="451436"/>
                  </a:lnTo>
                  <a:lnTo>
                    <a:pt x="1203259" y="499648"/>
                  </a:lnTo>
                  <a:lnTo>
                    <a:pt x="1181086" y="544405"/>
                  </a:lnTo>
                  <a:lnTo>
                    <a:pt x="1157896" y="585781"/>
                  </a:lnTo>
                  <a:lnTo>
                    <a:pt x="1134020" y="623847"/>
                  </a:lnTo>
                  <a:lnTo>
                    <a:pt x="1109787" y="658676"/>
                  </a:lnTo>
                  <a:lnTo>
                    <a:pt x="1085528" y="690340"/>
                  </a:lnTo>
                  <a:lnTo>
                    <a:pt x="1038250" y="744462"/>
                  </a:lnTo>
                  <a:lnTo>
                    <a:pt x="994825" y="786792"/>
                  </a:lnTo>
                  <a:lnTo>
                    <a:pt x="957892" y="817906"/>
                  </a:lnTo>
                  <a:lnTo>
                    <a:pt x="937291" y="838002"/>
                  </a:lnTo>
                  <a:lnTo>
                    <a:pt x="921961" y="861918"/>
                  </a:lnTo>
                  <a:lnTo>
                    <a:pt x="912393" y="888651"/>
                  </a:lnTo>
                  <a:lnTo>
                    <a:pt x="909077" y="917199"/>
                  </a:lnTo>
                  <a:lnTo>
                    <a:pt x="909119" y="920205"/>
                  </a:lnTo>
                  <a:lnTo>
                    <a:pt x="921961" y="975125"/>
                  </a:lnTo>
                  <a:lnTo>
                    <a:pt x="957893" y="1019137"/>
                  </a:lnTo>
                  <a:lnTo>
                    <a:pt x="975329" y="1033375"/>
                  </a:lnTo>
                  <a:lnTo>
                    <a:pt x="994726" y="1050337"/>
                  </a:lnTo>
                  <a:lnTo>
                    <a:pt x="1038082" y="1092728"/>
                  </a:lnTo>
                  <a:lnTo>
                    <a:pt x="1085318" y="1146889"/>
                  </a:lnTo>
                  <a:lnTo>
                    <a:pt x="1109566" y="1178565"/>
                  </a:lnTo>
                  <a:lnTo>
                    <a:pt x="1133792" y="1213401"/>
                  </a:lnTo>
                  <a:lnTo>
                    <a:pt x="1157668" y="1251469"/>
                  </a:lnTo>
                  <a:lnTo>
                    <a:pt x="1180863" y="1292843"/>
                  </a:lnTo>
                  <a:lnTo>
                    <a:pt x="1203046" y="1337593"/>
                  </a:lnTo>
                  <a:lnTo>
                    <a:pt x="1223888" y="1385794"/>
                  </a:lnTo>
                  <a:lnTo>
                    <a:pt x="1243058" y="1437518"/>
                  </a:lnTo>
                  <a:lnTo>
                    <a:pt x="1260225" y="1492836"/>
                  </a:lnTo>
                  <a:lnTo>
                    <a:pt x="1275060" y="1551821"/>
                  </a:lnTo>
                  <a:lnTo>
                    <a:pt x="1287233" y="1614547"/>
                  </a:lnTo>
                  <a:lnTo>
                    <a:pt x="1296412" y="1681085"/>
                  </a:lnTo>
                  <a:lnTo>
                    <a:pt x="1302269" y="1751508"/>
                  </a:lnTo>
                  <a:lnTo>
                    <a:pt x="1304472" y="1825888"/>
                  </a:lnTo>
                  <a:lnTo>
                    <a:pt x="1315295" y="1825888"/>
                  </a:lnTo>
                  <a:lnTo>
                    <a:pt x="1313454" y="1755671"/>
                  </a:lnTo>
                  <a:lnTo>
                    <a:pt x="1307728" y="1684013"/>
                  </a:lnTo>
                  <a:lnTo>
                    <a:pt x="1298596" y="1616309"/>
                  </a:lnTo>
                  <a:lnTo>
                    <a:pt x="1286395" y="1552487"/>
                  </a:lnTo>
                  <a:lnTo>
                    <a:pt x="1271464" y="1492472"/>
                  </a:lnTo>
                  <a:lnTo>
                    <a:pt x="1254137" y="1436192"/>
                  </a:lnTo>
                  <a:lnTo>
                    <a:pt x="1234754" y="1383573"/>
                  </a:lnTo>
                  <a:lnTo>
                    <a:pt x="1213650" y="1334541"/>
                  </a:lnTo>
                  <a:lnTo>
                    <a:pt x="1191164" y="1289023"/>
                  </a:lnTo>
                  <a:lnTo>
                    <a:pt x="1167631" y="1246946"/>
                  </a:lnTo>
                  <a:lnTo>
                    <a:pt x="1143390" y="1208236"/>
                  </a:lnTo>
                  <a:lnTo>
                    <a:pt x="1118776" y="1172820"/>
                  </a:lnTo>
                  <a:lnTo>
                    <a:pt x="1094128" y="1140624"/>
                  </a:lnTo>
                  <a:lnTo>
                    <a:pt x="1046076" y="1085600"/>
                  </a:lnTo>
                  <a:lnTo>
                    <a:pt x="1001931" y="1042575"/>
                  </a:lnTo>
                  <a:lnTo>
                    <a:pt x="964388" y="1010963"/>
                  </a:lnTo>
                  <a:lnTo>
                    <a:pt x="945575" y="992590"/>
                  </a:lnTo>
                  <a:lnTo>
                    <a:pt x="931570" y="970723"/>
                  </a:lnTo>
                  <a:lnTo>
                    <a:pt x="922818" y="946286"/>
                  </a:lnTo>
                  <a:lnTo>
                    <a:pt x="919765" y="920205"/>
                  </a:lnTo>
                  <a:lnTo>
                    <a:pt x="919793" y="917199"/>
                  </a:lnTo>
                  <a:lnTo>
                    <a:pt x="931570" y="866922"/>
                  </a:lnTo>
                  <a:lnTo>
                    <a:pt x="964388" y="826681"/>
                  </a:lnTo>
                  <a:lnTo>
                    <a:pt x="982165" y="812150"/>
                  </a:lnTo>
                  <a:lnTo>
                    <a:pt x="1001931" y="794851"/>
                  </a:lnTo>
                  <a:lnTo>
                    <a:pt x="1046076" y="751655"/>
                  </a:lnTo>
                  <a:lnTo>
                    <a:pt x="1094128" y="696500"/>
                  </a:lnTo>
                  <a:lnTo>
                    <a:pt x="1118776" y="664252"/>
                  </a:lnTo>
                  <a:lnTo>
                    <a:pt x="1143390" y="628792"/>
                  </a:lnTo>
                  <a:lnTo>
                    <a:pt x="1167631" y="590046"/>
                  </a:lnTo>
                  <a:lnTo>
                    <a:pt x="1191164" y="547940"/>
                  </a:lnTo>
                  <a:lnTo>
                    <a:pt x="1213650" y="502399"/>
                  </a:lnTo>
                  <a:lnTo>
                    <a:pt x="1234754" y="453349"/>
                  </a:lnTo>
                  <a:lnTo>
                    <a:pt x="1254137" y="400716"/>
                  </a:lnTo>
                  <a:lnTo>
                    <a:pt x="1271497" y="344293"/>
                  </a:lnTo>
                  <a:lnTo>
                    <a:pt x="1286395" y="284406"/>
                  </a:lnTo>
                  <a:lnTo>
                    <a:pt x="1298596" y="220580"/>
                  </a:lnTo>
                  <a:lnTo>
                    <a:pt x="1307728" y="152875"/>
                  </a:lnTo>
                  <a:lnTo>
                    <a:pt x="1313454" y="81216"/>
                  </a:lnTo>
                  <a:lnTo>
                    <a:pt x="1315290" y="11179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784621" y="3975582"/>
              <a:ext cx="1613535" cy="2230755"/>
            </a:xfrm>
            <a:custGeom>
              <a:avLst/>
              <a:gdLst/>
              <a:ahLst/>
              <a:cxnLst/>
              <a:rect l="l" t="t" r="r" b="b"/>
              <a:pathLst>
                <a:path w="1613534" h="2230754">
                  <a:moveTo>
                    <a:pt x="1248321" y="1818982"/>
                  </a:moveTo>
                  <a:lnTo>
                    <a:pt x="1243774" y="1770202"/>
                  </a:lnTo>
                  <a:lnTo>
                    <a:pt x="1236726" y="1721548"/>
                  </a:lnTo>
                  <a:lnTo>
                    <a:pt x="1227150" y="1673237"/>
                  </a:lnTo>
                  <a:lnTo>
                    <a:pt x="1215047" y="1625511"/>
                  </a:lnTo>
                  <a:lnTo>
                    <a:pt x="1200391" y="1578597"/>
                  </a:lnTo>
                  <a:lnTo>
                    <a:pt x="1183195" y="1532699"/>
                  </a:lnTo>
                  <a:lnTo>
                    <a:pt x="1163447" y="1488046"/>
                  </a:lnTo>
                  <a:lnTo>
                    <a:pt x="1141133" y="1444879"/>
                  </a:lnTo>
                  <a:lnTo>
                    <a:pt x="1116241" y="1403400"/>
                  </a:lnTo>
                  <a:lnTo>
                    <a:pt x="1088771" y="1363853"/>
                  </a:lnTo>
                  <a:lnTo>
                    <a:pt x="1058722" y="1326451"/>
                  </a:lnTo>
                  <a:lnTo>
                    <a:pt x="1026071" y="1291437"/>
                  </a:lnTo>
                  <a:lnTo>
                    <a:pt x="956106" y="1226502"/>
                  </a:lnTo>
                  <a:lnTo>
                    <a:pt x="926820" y="1189710"/>
                  </a:lnTo>
                  <a:lnTo>
                    <a:pt x="903300" y="1149286"/>
                  </a:lnTo>
                  <a:lnTo>
                    <a:pt x="885850" y="1105916"/>
                  </a:lnTo>
                  <a:lnTo>
                    <a:pt x="874814" y="1060272"/>
                  </a:lnTo>
                  <a:lnTo>
                    <a:pt x="870508" y="1013002"/>
                  </a:lnTo>
                  <a:lnTo>
                    <a:pt x="874115" y="962736"/>
                  </a:lnTo>
                  <a:lnTo>
                    <a:pt x="884770" y="916851"/>
                  </a:lnTo>
                  <a:lnTo>
                    <a:pt x="902131" y="873328"/>
                  </a:lnTo>
                  <a:lnTo>
                    <a:pt x="925830" y="832891"/>
                  </a:lnTo>
                  <a:lnTo>
                    <a:pt x="955509" y="796264"/>
                  </a:lnTo>
                  <a:lnTo>
                    <a:pt x="1031633" y="728306"/>
                  </a:lnTo>
                  <a:lnTo>
                    <a:pt x="1069263" y="689343"/>
                  </a:lnTo>
                  <a:lnTo>
                    <a:pt x="1103553" y="647484"/>
                  </a:lnTo>
                  <a:lnTo>
                    <a:pt x="1134313" y="602919"/>
                  </a:lnTo>
                  <a:lnTo>
                    <a:pt x="1164272" y="549478"/>
                  </a:lnTo>
                  <a:lnTo>
                    <a:pt x="1168019" y="529043"/>
                  </a:lnTo>
                  <a:lnTo>
                    <a:pt x="1163497" y="506945"/>
                  </a:lnTo>
                  <a:lnTo>
                    <a:pt x="1151255" y="488924"/>
                  </a:lnTo>
                  <a:lnTo>
                    <a:pt x="1133132" y="476808"/>
                  </a:lnTo>
                  <a:lnTo>
                    <a:pt x="1110970" y="472427"/>
                  </a:lnTo>
                  <a:lnTo>
                    <a:pt x="493128" y="472668"/>
                  </a:lnTo>
                  <a:lnTo>
                    <a:pt x="477075" y="478561"/>
                  </a:lnTo>
                  <a:lnTo>
                    <a:pt x="459003" y="492607"/>
                  </a:lnTo>
                  <a:lnTo>
                    <a:pt x="448132" y="511835"/>
                  </a:lnTo>
                  <a:lnTo>
                    <a:pt x="445274" y="533755"/>
                  </a:lnTo>
                  <a:lnTo>
                    <a:pt x="451281" y="555853"/>
                  </a:lnTo>
                  <a:lnTo>
                    <a:pt x="478370" y="602869"/>
                  </a:lnTo>
                  <a:lnTo>
                    <a:pt x="509143" y="647420"/>
                  </a:lnTo>
                  <a:lnTo>
                    <a:pt x="543433" y="689305"/>
                  </a:lnTo>
                  <a:lnTo>
                    <a:pt x="581050" y="728294"/>
                  </a:lnTo>
                  <a:lnTo>
                    <a:pt x="657174" y="796213"/>
                  </a:lnTo>
                  <a:lnTo>
                    <a:pt x="686866" y="832827"/>
                  </a:lnTo>
                  <a:lnTo>
                    <a:pt x="710565" y="873277"/>
                  </a:lnTo>
                  <a:lnTo>
                    <a:pt x="727925" y="916825"/>
                  </a:lnTo>
                  <a:lnTo>
                    <a:pt x="738555" y="962723"/>
                  </a:lnTo>
                  <a:lnTo>
                    <a:pt x="742124" y="1010246"/>
                  </a:lnTo>
                  <a:lnTo>
                    <a:pt x="738238" y="1059649"/>
                  </a:lnTo>
                  <a:lnTo>
                    <a:pt x="726986" y="1104684"/>
                  </a:lnTo>
                  <a:lnTo>
                    <a:pt x="709066" y="1147292"/>
                  </a:lnTo>
                  <a:lnTo>
                    <a:pt x="685126" y="1187272"/>
                  </a:lnTo>
                  <a:lnTo>
                    <a:pt x="655828" y="1224381"/>
                  </a:lnTo>
                  <a:lnTo>
                    <a:pt x="586943" y="1291729"/>
                  </a:lnTo>
                  <a:lnTo>
                    <a:pt x="554926" y="1326375"/>
                  </a:lnTo>
                  <a:lnTo>
                    <a:pt x="525678" y="1362443"/>
                  </a:lnTo>
                  <a:lnTo>
                    <a:pt x="499135" y="1400022"/>
                  </a:lnTo>
                  <a:lnTo>
                    <a:pt x="475195" y="1439176"/>
                  </a:lnTo>
                  <a:lnTo>
                    <a:pt x="453771" y="1479981"/>
                  </a:lnTo>
                  <a:lnTo>
                    <a:pt x="434784" y="1522526"/>
                  </a:lnTo>
                  <a:lnTo>
                    <a:pt x="418134" y="1566875"/>
                  </a:lnTo>
                  <a:lnTo>
                    <a:pt x="403733" y="1613103"/>
                  </a:lnTo>
                  <a:lnTo>
                    <a:pt x="391515" y="1661299"/>
                  </a:lnTo>
                  <a:lnTo>
                    <a:pt x="381368" y="1711528"/>
                  </a:lnTo>
                  <a:lnTo>
                    <a:pt x="366953" y="1818398"/>
                  </a:lnTo>
                  <a:lnTo>
                    <a:pt x="371055" y="1844509"/>
                  </a:lnTo>
                  <a:lnTo>
                    <a:pt x="383209" y="1862975"/>
                  </a:lnTo>
                  <a:lnTo>
                    <a:pt x="401421" y="1875548"/>
                  </a:lnTo>
                  <a:lnTo>
                    <a:pt x="423849" y="1880349"/>
                  </a:lnTo>
                  <a:lnTo>
                    <a:pt x="1192403" y="1880336"/>
                  </a:lnTo>
                  <a:lnTo>
                    <a:pt x="1216571" y="1874253"/>
                  </a:lnTo>
                  <a:lnTo>
                    <a:pt x="1234084" y="1860740"/>
                  </a:lnTo>
                  <a:lnTo>
                    <a:pt x="1245235" y="1841652"/>
                  </a:lnTo>
                  <a:lnTo>
                    <a:pt x="1248321" y="1818982"/>
                  </a:lnTo>
                  <a:close/>
                </a:path>
                <a:path w="1613534" h="2230754">
                  <a:moveTo>
                    <a:pt x="1612722" y="2037092"/>
                  </a:moveTo>
                  <a:lnTo>
                    <a:pt x="1608404" y="2015591"/>
                  </a:lnTo>
                  <a:lnTo>
                    <a:pt x="1596618" y="1997976"/>
                  </a:lnTo>
                  <a:lnTo>
                    <a:pt x="1579118" y="1986013"/>
                  </a:lnTo>
                  <a:lnTo>
                    <a:pt x="1557642" y="1981479"/>
                  </a:lnTo>
                  <a:lnTo>
                    <a:pt x="55740" y="1981479"/>
                  </a:lnTo>
                  <a:lnTo>
                    <a:pt x="34036" y="1985848"/>
                  </a:lnTo>
                  <a:lnTo>
                    <a:pt x="16319" y="1997760"/>
                  </a:lnTo>
                  <a:lnTo>
                    <a:pt x="4381" y="2015439"/>
                  </a:lnTo>
                  <a:lnTo>
                    <a:pt x="0" y="2037092"/>
                  </a:lnTo>
                  <a:lnTo>
                    <a:pt x="0" y="2050478"/>
                  </a:lnTo>
                  <a:lnTo>
                    <a:pt x="4381" y="2072119"/>
                  </a:lnTo>
                  <a:lnTo>
                    <a:pt x="16319" y="2089797"/>
                  </a:lnTo>
                  <a:lnTo>
                    <a:pt x="34036" y="2101723"/>
                  </a:lnTo>
                  <a:lnTo>
                    <a:pt x="55740" y="2106091"/>
                  </a:lnTo>
                  <a:lnTo>
                    <a:pt x="174447" y="2106091"/>
                  </a:lnTo>
                  <a:lnTo>
                    <a:pt x="173761" y="2109622"/>
                  </a:lnTo>
                  <a:lnTo>
                    <a:pt x="173380" y="2113165"/>
                  </a:lnTo>
                  <a:lnTo>
                    <a:pt x="173291" y="2157666"/>
                  </a:lnTo>
                  <a:lnTo>
                    <a:pt x="178981" y="2185809"/>
                  </a:lnTo>
                  <a:lnTo>
                    <a:pt x="194437" y="2208860"/>
                  </a:lnTo>
                  <a:lnTo>
                    <a:pt x="217360" y="2224544"/>
                  </a:lnTo>
                  <a:lnTo>
                    <a:pt x="245503" y="2230564"/>
                  </a:lnTo>
                  <a:lnTo>
                    <a:pt x="1366532" y="2230564"/>
                  </a:lnTo>
                  <a:lnTo>
                    <a:pt x="1394968" y="2224798"/>
                  </a:lnTo>
                  <a:lnTo>
                    <a:pt x="1418196" y="2209165"/>
                  </a:lnTo>
                  <a:lnTo>
                    <a:pt x="1433868" y="2186013"/>
                  </a:lnTo>
                  <a:lnTo>
                    <a:pt x="1439672" y="2157666"/>
                  </a:lnTo>
                  <a:lnTo>
                    <a:pt x="1439557" y="2113165"/>
                  </a:lnTo>
                  <a:lnTo>
                    <a:pt x="1439189" y="2109609"/>
                  </a:lnTo>
                  <a:lnTo>
                    <a:pt x="1438592" y="2106091"/>
                  </a:lnTo>
                  <a:lnTo>
                    <a:pt x="1557172" y="2106091"/>
                  </a:lnTo>
                  <a:lnTo>
                    <a:pt x="1578813" y="2101672"/>
                  </a:lnTo>
                  <a:lnTo>
                    <a:pt x="1596466" y="2089746"/>
                  </a:lnTo>
                  <a:lnTo>
                    <a:pt x="1608366" y="2072081"/>
                  </a:lnTo>
                  <a:lnTo>
                    <a:pt x="1612722" y="2050478"/>
                  </a:lnTo>
                  <a:lnTo>
                    <a:pt x="1612722" y="2037092"/>
                  </a:lnTo>
                  <a:close/>
                </a:path>
                <a:path w="1613534" h="2230754">
                  <a:moveTo>
                    <a:pt x="1613204" y="180073"/>
                  </a:moveTo>
                  <a:lnTo>
                    <a:pt x="1608912" y="158534"/>
                  </a:lnTo>
                  <a:lnTo>
                    <a:pt x="1597050" y="140906"/>
                  </a:lnTo>
                  <a:lnTo>
                    <a:pt x="1579410" y="128968"/>
                  </a:lnTo>
                  <a:lnTo>
                    <a:pt x="1557769" y="124536"/>
                  </a:lnTo>
                  <a:lnTo>
                    <a:pt x="1438592" y="124536"/>
                  </a:lnTo>
                  <a:lnTo>
                    <a:pt x="1439189" y="121056"/>
                  </a:lnTo>
                  <a:lnTo>
                    <a:pt x="1439557" y="117449"/>
                  </a:lnTo>
                  <a:lnTo>
                    <a:pt x="1439672" y="72974"/>
                  </a:lnTo>
                  <a:lnTo>
                    <a:pt x="1433868" y="44589"/>
                  </a:lnTo>
                  <a:lnTo>
                    <a:pt x="1418196" y="21424"/>
                  </a:lnTo>
                  <a:lnTo>
                    <a:pt x="1394968" y="5791"/>
                  </a:lnTo>
                  <a:lnTo>
                    <a:pt x="1366532" y="0"/>
                  </a:lnTo>
                  <a:lnTo>
                    <a:pt x="245503" y="0"/>
                  </a:lnTo>
                  <a:lnTo>
                    <a:pt x="217360" y="6045"/>
                  </a:lnTo>
                  <a:lnTo>
                    <a:pt x="194424" y="21742"/>
                  </a:lnTo>
                  <a:lnTo>
                    <a:pt x="178981" y="44818"/>
                  </a:lnTo>
                  <a:lnTo>
                    <a:pt x="173291" y="72974"/>
                  </a:lnTo>
                  <a:lnTo>
                    <a:pt x="173380" y="117449"/>
                  </a:lnTo>
                  <a:lnTo>
                    <a:pt x="173761" y="121056"/>
                  </a:lnTo>
                  <a:lnTo>
                    <a:pt x="174447" y="124536"/>
                  </a:lnTo>
                  <a:lnTo>
                    <a:pt x="55740" y="124536"/>
                  </a:lnTo>
                  <a:lnTo>
                    <a:pt x="34036" y="128905"/>
                  </a:lnTo>
                  <a:lnTo>
                    <a:pt x="16319" y="140817"/>
                  </a:lnTo>
                  <a:lnTo>
                    <a:pt x="4381" y="158470"/>
                  </a:lnTo>
                  <a:lnTo>
                    <a:pt x="0" y="180073"/>
                  </a:lnTo>
                  <a:lnTo>
                    <a:pt x="25" y="193662"/>
                  </a:lnTo>
                  <a:lnTo>
                    <a:pt x="4381" y="215163"/>
                  </a:lnTo>
                  <a:lnTo>
                    <a:pt x="16319" y="232867"/>
                  </a:lnTo>
                  <a:lnTo>
                    <a:pt x="34036" y="244805"/>
                  </a:lnTo>
                  <a:lnTo>
                    <a:pt x="55740" y="249199"/>
                  </a:lnTo>
                  <a:lnTo>
                    <a:pt x="1557642" y="249199"/>
                  </a:lnTo>
                  <a:lnTo>
                    <a:pt x="1579295" y="244830"/>
                  </a:lnTo>
                  <a:lnTo>
                    <a:pt x="1596948" y="232918"/>
                  </a:lnTo>
                  <a:lnTo>
                    <a:pt x="1608836" y="215265"/>
                  </a:lnTo>
                  <a:lnTo>
                    <a:pt x="1613204" y="193662"/>
                  </a:lnTo>
                  <a:lnTo>
                    <a:pt x="1613204" y="180073"/>
                  </a:lnTo>
                  <a:close/>
                </a:path>
              </a:pathLst>
            </a:custGeom>
            <a:solidFill>
              <a:srgbClr val="C7D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56236" y="2873616"/>
              <a:ext cx="5010785" cy="2449830"/>
            </a:xfrm>
            <a:custGeom>
              <a:avLst/>
              <a:gdLst/>
              <a:ahLst/>
              <a:cxnLst/>
              <a:rect l="l" t="t" r="r" b="b"/>
              <a:pathLst>
                <a:path w="5010784" h="2449829">
                  <a:moveTo>
                    <a:pt x="1277937" y="1220851"/>
                  </a:moveTo>
                  <a:lnTo>
                    <a:pt x="1275410" y="1218450"/>
                  </a:lnTo>
                  <a:lnTo>
                    <a:pt x="5143" y="1218577"/>
                  </a:lnTo>
                  <a:lnTo>
                    <a:pt x="0" y="1221092"/>
                  </a:lnTo>
                  <a:lnTo>
                    <a:pt x="2476" y="1229385"/>
                  </a:lnTo>
                  <a:lnTo>
                    <a:pt x="1272514" y="1229385"/>
                  </a:lnTo>
                  <a:lnTo>
                    <a:pt x="1275537" y="1229385"/>
                  </a:lnTo>
                  <a:lnTo>
                    <a:pt x="1277937" y="1226870"/>
                  </a:lnTo>
                  <a:lnTo>
                    <a:pt x="1277937" y="1220851"/>
                  </a:lnTo>
                  <a:close/>
                </a:path>
                <a:path w="5010784" h="2449829">
                  <a:moveTo>
                    <a:pt x="5010531" y="1824431"/>
                  </a:moveTo>
                  <a:lnTo>
                    <a:pt x="5008486" y="1821662"/>
                  </a:lnTo>
                  <a:lnTo>
                    <a:pt x="5005476" y="1821180"/>
                  </a:lnTo>
                  <a:lnTo>
                    <a:pt x="5004867" y="1821065"/>
                  </a:lnTo>
                  <a:lnTo>
                    <a:pt x="5004270" y="1821065"/>
                  </a:lnTo>
                  <a:lnTo>
                    <a:pt x="5003660" y="1821180"/>
                  </a:lnTo>
                  <a:lnTo>
                    <a:pt x="4107599" y="1821180"/>
                  </a:lnTo>
                  <a:lnTo>
                    <a:pt x="4107599" y="1226502"/>
                  </a:lnTo>
                  <a:lnTo>
                    <a:pt x="5003660" y="1226502"/>
                  </a:lnTo>
                  <a:lnTo>
                    <a:pt x="5006670" y="1226629"/>
                  </a:lnTo>
                  <a:lnTo>
                    <a:pt x="5009083" y="1224216"/>
                  </a:lnTo>
                  <a:lnTo>
                    <a:pt x="5009210" y="1218095"/>
                  </a:lnTo>
                  <a:lnTo>
                    <a:pt x="5006797" y="1215682"/>
                  </a:lnTo>
                  <a:lnTo>
                    <a:pt x="4107599" y="1215682"/>
                  </a:lnTo>
                  <a:lnTo>
                    <a:pt x="4107599" y="621131"/>
                  </a:lnTo>
                  <a:lnTo>
                    <a:pt x="4844834" y="621131"/>
                  </a:lnTo>
                  <a:lnTo>
                    <a:pt x="4847856" y="620649"/>
                  </a:lnTo>
                  <a:lnTo>
                    <a:pt x="4849901" y="617880"/>
                  </a:lnTo>
                  <a:lnTo>
                    <a:pt x="4849063" y="612597"/>
                  </a:lnTo>
                  <a:lnTo>
                    <a:pt x="4847247" y="610666"/>
                  </a:lnTo>
                  <a:lnTo>
                    <a:pt x="4844834" y="610311"/>
                  </a:lnTo>
                  <a:lnTo>
                    <a:pt x="4107599" y="610311"/>
                  </a:lnTo>
                  <a:lnTo>
                    <a:pt x="4107599" y="5295"/>
                  </a:lnTo>
                  <a:lnTo>
                    <a:pt x="4107116" y="2286"/>
                  </a:lnTo>
                  <a:lnTo>
                    <a:pt x="4104348" y="241"/>
                  </a:lnTo>
                  <a:lnTo>
                    <a:pt x="4099039" y="1092"/>
                  </a:lnTo>
                  <a:lnTo>
                    <a:pt x="4097236" y="3009"/>
                  </a:lnTo>
                  <a:lnTo>
                    <a:pt x="4096753" y="5295"/>
                  </a:lnTo>
                  <a:lnTo>
                    <a:pt x="4096753" y="610311"/>
                  </a:lnTo>
                  <a:lnTo>
                    <a:pt x="4096753" y="621131"/>
                  </a:lnTo>
                  <a:lnTo>
                    <a:pt x="4096753" y="1215682"/>
                  </a:lnTo>
                  <a:lnTo>
                    <a:pt x="4096270" y="1215682"/>
                  </a:lnTo>
                  <a:lnTo>
                    <a:pt x="4096270" y="1226502"/>
                  </a:lnTo>
                  <a:lnTo>
                    <a:pt x="4096270" y="1821180"/>
                  </a:lnTo>
                  <a:lnTo>
                    <a:pt x="3182251" y="1821180"/>
                  </a:lnTo>
                  <a:lnTo>
                    <a:pt x="3182251" y="1226502"/>
                  </a:lnTo>
                  <a:lnTo>
                    <a:pt x="4096270" y="1226502"/>
                  </a:lnTo>
                  <a:lnTo>
                    <a:pt x="4096270" y="1215682"/>
                  </a:lnTo>
                  <a:lnTo>
                    <a:pt x="3182861" y="1215682"/>
                  </a:lnTo>
                  <a:lnTo>
                    <a:pt x="3182861" y="621131"/>
                  </a:lnTo>
                  <a:lnTo>
                    <a:pt x="4096753" y="621131"/>
                  </a:lnTo>
                  <a:lnTo>
                    <a:pt x="4096753" y="610311"/>
                  </a:lnTo>
                  <a:lnTo>
                    <a:pt x="3182861" y="610311"/>
                  </a:lnTo>
                  <a:lnTo>
                    <a:pt x="3182861" y="5295"/>
                  </a:lnTo>
                  <a:lnTo>
                    <a:pt x="3182378" y="2286"/>
                  </a:lnTo>
                  <a:lnTo>
                    <a:pt x="3179483" y="241"/>
                  </a:lnTo>
                  <a:lnTo>
                    <a:pt x="3174187" y="1092"/>
                  </a:lnTo>
                  <a:lnTo>
                    <a:pt x="3172371" y="3009"/>
                  </a:lnTo>
                  <a:lnTo>
                    <a:pt x="3172015" y="5295"/>
                  </a:lnTo>
                  <a:lnTo>
                    <a:pt x="3172015" y="610311"/>
                  </a:lnTo>
                  <a:lnTo>
                    <a:pt x="3172015" y="621131"/>
                  </a:lnTo>
                  <a:lnTo>
                    <a:pt x="3172015" y="1215682"/>
                  </a:lnTo>
                  <a:lnTo>
                    <a:pt x="3172015" y="1226502"/>
                  </a:lnTo>
                  <a:lnTo>
                    <a:pt x="3172015" y="1821180"/>
                  </a:lnTo>
                  <a:lnTo>
                    <a:pt x="2301252" y="1821180"/>
                  </a:lnTo>
                  <a:lnTo>
                    <a:pt x="2301252" y="1226502"/>
                  </a:lnTo>
                  <a:lnTo>
                    <a:pt x="3172015" y="1226502"/>
                  </a:lnTo>
                  <a:lnTo>
                    <a:pt x="3172015" y="1215682"/>
                  </a:lnTo>
                  <a:lnTo>
                    <a:pt x="2301252" y="1215682"/>
                  </a:lnTo>
                  <a:lnTo>
                    <a:pt x="2301252" y="621131"/>
                  </a:lnTo>
                  <a:lnTo>
                    <a:pt x="3172015" y="621131"/>
                  </a:lnTo>
                  <a:lnTo>
                    <a:pt x="3172015" y="610311"/>
                  </a:lnTo>
                  <a:lnTo>
                    <a:pt x="2301252" y="610311"/>
                  </a:lnTo>
                  <a:lnTo>
                    <a:pt x="2301252" y="2286"/>
                  </a:lnTo>
                  <a:lnTo>
                    <a:pt x="2298966" y="0"/>
                  </a:lnTo>
                  <a:lnTo>
                    <a:pt x="2292947" y="0"/>
                  </a:lnTo>
                  <a:lnTo>
                    <a:pt x="2290534" y="2286"/>
                  </a:lnTo>
                  <a:lnTo>
                    <a:pt x="2290534" y="610311"/>
                  </a:lnTo>
                  <a:lnTo>
                    <a:pt x="1351089" y="610311"/>
                  </a:lnTo>
                  <a:lnTo>
                    <a:pt x="1348079" y="609828"/>
                  </a:lnTo>
                  <a:lnTo>
                    <a:pt x="1345298" y="611873"/>
                  </a:lnTo>
                  <a:lnTo>
                    <a:pt x="1344333" y="617880"/>
                  </a:lnTo>
                  <a:lnTo>
                    <a:pt x="1346263" y="620649"/>
                  </a:lnTo>
                  <a:lnTo>
                    <a:pt x="1349286" y="621131"/>
                  </a:lnTo>
                  <a:lnTo>
                    <a:pt x="1349883" y="621245"/>
                  </a:lnTo>
                  <a:lnTo>
                    <a:pt x="1350479" y="621245"/>
                  </a:lnTo>
                  <a:lnTo>
                    <a:pt x="1351089" y="621131"/>
                  </a:lnTo>
                  <a:lnTo>
                    <a:pt x="2290534" y="621131"/>
                  </a:lnTo>
                  <a:lnTo>
                    <a:pt x="2290534" y="1215682"/>
                  </a:lnTo>
                  <a:lnTo>
                    <a:pt x="1348079" y="1215682"/>
                  </a:lnTo>
                  <a:lnTo>
                    <a:pt x="1345539" y="1218095"/>
                  </a:lnTo>
                  <a:lnTo>
                    <a:pt x="1345666" y="1224216"/>
                  </a:lnTo>
                  <a:lnTo>
                    <a:pt x="1347952" y="1226502"/>
                  </a:lnTo>
                  <a:lnTo>
                    <a:pt x="2290534" y="1226502"/>
                  </a:lnTo>
                  <a:lnTo>
                    <a:pt x="2290534" y="1821180"/>
                  </a:lnTo>
                  <a:lnTo>
                    <a:pt x="1351089" y="1821180"/>
                  </a:lnTo>
                  <a:lnTo>
                    <a:pt x="1348079" y="1820697"/>
                  </a:lnTo>
                  <a:lnTo>
                    <a:pt x="1345298" y="1822742"/>
                  </a:lnTo>
                  <a:lnTo>
                    <a:pt x="1344333" y="1828634"/>
                  </a:lnTo>
                  <a:lnTo>
                    <a:pt x="1346263" y="1831517"/>
                  </a:lnTo>
                  <a:lnTo>
                    <a:pt x="1349286" y="1832000"/>
                  </a:lnTo>
                  <a:lnTo>
                    <a:pt x="1349883" y="1832127"/>
                  </a:lnTo>
                  <a:lnTo>
                    <a:pt x="1350479" y="1832127"/>
                  </a:lnTo>
                  <a:lnTo>
                    <a:pt x="1351089" y="1832000"/>
                  </a:lnTo>
                  <a:lnTo>
                    <a:pt x="2290534" y="1832000"/>
                  </a:lnTo>
                  <a:lnTo>
                    <a:pt x="2290597" y="2445753"/>
                  </a:lnTo>
                  <a:lnTo>
                    <a:pt x="2292947" y="2448141"/>
                  </a:lnTo>
                  <a:lnTo>
                    <a:pt x="2298966" y="2448141"/>
                  </a:lnTo>
                  <a:lnTo>
                    <a:pt x="2301252" y="2445753"/>
                  </a:lnTo>
                  <a:lnTo>
                    <a:pt x="2301252" y="1832000"/>
                  </a:lnTo>
                  <a:lnTo>
                    <a:pt x="3172015" y="1832000"/>
                  </a:lnTo>
                  <a:lnTo>
                    <a:pt x="3171914" y="2443238"/>
                  </a:lnTo>
                  <a:lnTo>
                    <a:pt x="3171723" y="2444432"/>
                  </a:lnTo>
                  <a:lnTo>
                    <a:pt x="3171609" y="2445753"/>
                  </a:lnTo>
                  <a:lnTo>
                    <a:pt x="3173577" y="2448458"/>
                  </a:lnTo>
                  <a:lnTo>
                    <a:pt x="3176473" y="2448953"/>
                  </a:lnTo>
                  <a:lnTo>
                    <a:pt x="3179483" y="2449436"/>
                  </a:lnTo>
                  <a:lnTo>
                    <a:pt x="3182378" y="2447417"/>
                  </a:lnTo>
                  <a:lnTo>
                    <a:pt x="3182861" y="2444432"/>
                  </a:lnTo>
                  <a:lnTo>
                    <a:pt x="3182861" y="1832000"/>
                  </a:lnTo>
                  <a:lnTo>
                    <a:pt x="4096753" y="1832000"/>
                  </a:lnTo>
                  <a:lnTo>
                    <a:pt x="4096664" y="2443238"/>
                  </a:lnTo>
                  <a:lnTo>
                    <a:pt x="4096474" y="2444432"/>
                  </a:lnTo>
                  <a:lnTo>
                    <a:pt x="4096347" y="2445753"/>
                  </a:lnTo>
                  <a:lnTo>
                    <a:pt x="4098328" y="2448458"/>
                  </a:lnTo>
                  <a:lnTo>
                    <a:pt x="4104348" y="2449436"/>
                  </a:lnTo>
                  <a:lnTo>
                    <a:pt x="4107116" y="2447417"/>
                  </a:lnTo>
                  <a:lnTo>
                    <a:pt x="4107599" y="2444432"/>
                  </a:lnTo>
                  <a:lnTo>
                    <a:pt x="4107599" y="1832000"/>
                  </a:lnTo>
                  <a:lnTo>
                    <a:pt x="5003660" y="1832000"/>
                  </a:lnTo>
                  <a:lnTo>
                    <a:pt x="5006670" y="1832483"/>
                  </a:lnTo>
                  <a:lnTo>
                    <a:pt x="5007356" y="1832000"/>
                  </a:lnTo>
                  <a:lnTo>
                    <a:pt x="5009566" y="1830438"/>
                  </a:lnTo>
                  <a:lnTo>
                    <a:pt x="5010531" y="1824431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525016" y="5199432"/>
              <a:ext cx="370205" cy="227329"/>
            </a:xfrm>
            <a:custGeom>
              <a:avLst/>
              <a:gdLst/>
              <a:ahLst/>
              <a:cxnLst/>
              <a:rect l="l" t="t" r="r" b="b"/>
              <a:pathLst>
                <a:path w="370204" h="227329">
                  <a:moveTo>
                    <a:pt x="367535" y="0"/>
                  </a:moveTo>
                  <a:lnTo>
                    <a:pt x="5302" y="0"/>
                  </a:lnTo>
                  <a:lnTo>
                    <a:pt x="2410" y="120"/>
                  </a:lnTo>
                  <a:lnTo>
                    <a:pt x="120" y="2404"/>
                  </a:lnTo>
                  <a:lnTo>
                    <a:pt x="0" y="8426"/>
                  </a:lnTo>
                  <a:lnTo>
                    <a:pt x="2410" y="10806"/>
                  </a:lnTo>
                  <a:lnTo>
                    <a:pt x="367535" y="10806"/>
                  </a:lnTo>
                  <a:lnTo>
                    <a:pt x="369945" y="8426"/>
                  </a:lnTo>
                  <a:lnTo>
                    <a:pt x="369945" y="2404"/>
                  </a:lnTo>
                  <a:lnTo>
                    <a:pt x="367535" y="0"/>
                  </a:lnTo>
                  <a:close/>
                </a:path>
                <a:path w="370204" h="227329">
                  <a:moveTo>
                    <a:pt x="367414" y="100988"/>
                  </a:moveTo>
                  <a:lnTo>
                    <a:pt x="5302" y="100988"/>
                  </a:lnTo>
                  <a:lnTo>
                    <a:pt x="2289" y="101481"/>
                  </a:lnTo>
                  <a:lnTo>
                    <a:pt x="361" y="104293"/>
                  </a:lnTo>
                  <a:lnTo>
                    <a:pt x="1205" y="109595"/>
                  </a:lnTo>
                  <a:lnTo>
                    <a:pt x="3012" y="111410"/>
                  </a:lnTo>
                  <a:lnTo>
                    <a:pt x="5302" y="111794"/>
                  </a:lnTo>
                  <a:lnTo>
                    <a:pt x="364522" y="111795"/>
                  </a:lnTo>
                  <a:lnTo>
                    <a:pt x="367294" y="111566"/>
                  </a:lnTo>
                  <a:lnTo>
                    <a:pt x="369583" y="109186"/>
                  </a:lnTo>
                  <a:lnTo>
                    <a:pt x="369583" y="106325"/>
                  </a:lnTo>
                  <a:lnTo>
                    <a:pt x="369945" y="106325"/>
                  </a:lnTo>
                  <a:lnTo>
                    <a:pt x="369945" y="103356"/>
                  </a:lnTo>
                  <a:lnTo>
                    <a:pt x="367414" y="100988"/>
                  </a:lnTo>
                  <a:close/>
                </a:path>
                <a:path w="370204" h="227329">
                  <a:moveTo>
                    <a:pt x="367535" y="216100"/>
                  </a:moveTo>
                  <a:lnTo>
                    <a:pt x="5302" y="216100"/>
                  </a:lnTo>
                  <a:lnTo>
                    <a:pt x="2289" y="216581"/>
                  </a:lnTo>
                  <a:lnTo>
                    <a:pt x="361" y="219394"/>
                  </a:lnTo>
                  <a:lnTo>
                    <a:pt x="1205" y="224707"/>
                  </a:lnTo>
                  <a:lnTo>
                    <a:pt x="3012" y="226523"/>
                  </a:lnTo>
                  <a:lnTo>
                    <a:pt x="5302" y="226895"/>
                  </a:lnTo>
                  <a:lnTo>
                    <a:pt x="364522" y="226895"/>
                  </a:lnTo>
                  <a:lnTo>
                    <a:pt x="367294" y="226691"/>
                  </a:lnTo>
                  <a:lnTo>
                    <a:pt x="369463" y="224467"/>
                  </a:lnTo>
                  <a:lnTo>
                    <a:pt x="369583" y="221714"/>
                  </a:lnTo>
                  <a:lnTo>
                    <a:pt x="369945" y="221570"/>
                  </a:lnTo>
                  <a:lnTo>
                    <a:pt x="369945" y="218541"/>
                  </a:lnTo>
                  <a:lnTo>
                    <a:pt x="367535" y="2161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80132" y="3086146"/>
              <a:ext cx="3328035" cy="2028825"/>
            </a:xfrm>
            <a:custGeom>
              <a:avLst/>
              <a:gdLst/>
              <a:ahLst/>
              <a:cxnLst/>
              <a:rect l="l" t="t" r="r" b="b"/>
              <a:pathLst>
                <a:path w="3328034" h="2028825">
                  <a:moveTo>
                    <a:pt x="144603" y="1562"/>
                  </a:moveTo>
                  <a:lnTo>
                    <a:pt x="144001" y="1562"/>
                  </a:lnTo>
                  <a:lnTo>
                    <a:pt x="143398" y="1682"/>
                  </a:lnTo>
                  <a:lnTo>
                    <a:pt x="140386" y="2163"/>
                  </a:lnTo>
                  <a:lnTo>
                    <a:pt x="138337" y="4928"/>
                  </a:lnTo>
                  <a:lnTo>
                    <a:pt x="138940" y="7933"/>
                  </a:lnTo>
                  <a:lnTo>
                    <a:pt x="139422" y="10938"/>
                  </a:lnTo>
                  <a:lnTo>
                    <a:pt x="142193" y="12982"/>
                  </a:lnTo>
                  <a:lnTo>
                    <a:pt x="145206" y="12501"/>
                  </a:lnTo>
                  <a:lnTo>
                    <a:pt x="451525" y="12501"/>
                  </a:lnTo>
                  <a:lnTo>
                    <a:pt x="453815" y="12020"/>
                  </a:lnTo>
                  <a:lnTo>
                    <a:pt x="455623" y="10217"/>
                  </a:lnTo>
                  <a:lnTo>
                    <a:pt x="456466" y="4928"/>
                  </a:lnTo>
                  <a:lnTo>
                    <a:pt x="454417" y="2163"/>
                  </a:lnTo>
                  <a:lnTo>
                    <a:pt x="451525" y="1682"/>
                  </a:lnTo>
                  <a:lnTo>
                    <a:pt x="145206" y="1682"/>
                  </a:lnTo>
                  <a:lnTo>
                    <a:pt x="144603" y="1562"/>
                  </a:lnTo>
                  <a:close/>
                </a:path>
                <a:path w="3328034" h="2028825">
                  <a:moveTo>
                    <a:pt x="594201" y="102538"/>
                  </a:moveTo>
                  <a:lnTo>
                    <a:pt x="5422" y="102538"/>
                  </a:lnTo>
                  <a:lnTo>
                    <a:pt x="2410" y="103019"/>
                  </a:lnTo>
                  <a:lnTo>
                    <a:pt x="361" y="105784"/>
                  </a:lnTo>
                  <a:lnTo>
                    <a:pt x="1205" y="111073"/>
                  </a:lnTo>
                  <a:lnTo>
                    <a:pt x="3012" y="112876"/>
                  </a:lnTo>
                  <a:lnTo>
                    <a:pt x="5422" y="113237"/>
                  </a:lnTo>
                  <a:lnTo>
                    <a:pt x="591189" y="113237"/>
                  </a:lnTo>
                  <a:lnTo>
                    <a:pt x="593960" y="113357"/>
                  </a:lnTo>
                  <a:lnTo>
                    <a:pt x="596370" y="111193"/>
                  </a:lnTo>
                  <a:lnTo>
                    <a:pt x="596611" y="108428"/>
                  </a:lnTo>
                  <a:lnTo>
                    <a:pt x="596611" y="104942"/>
                  </a:lnTo>
                  <a:lnTo>
                    <a:pt x="594201" y="102538"/>
                  </a:lnTo>
                  <a:close/>
                </a:path>
                <a:path w="3328034" h="2028825">
                  <a:moveTo>
                    <a:pt x="594201" y="203514"/>
                  </a:moveTo>
                  <a:lnTo>
                    <a:pt x="2410" y="203514"/>
                  </a:lnTo>
                  <a:lnTo>
                    <a:pt x="0" y="205798"/>
                  </a:lnTo>
                  <a:lnTo>
                    <a:pt x="0" y="211809"/>
                  </a:lnTo>
                  <a:lnTo>
                    <a:pt x="2410" y="214213"/>
                  </a:lnTo>
                  <a:lnTo>
                    <a:pt x="591189" y="214213"/>
                  </a:lnTo>
                  <a:lnTo>
                    <a:pt x="593960" y="214333"/>
                  </a:lnTo>
                  <a:lnTo>
                    <a:pt x="596370" y="212049"/>
                  </a:lnTo>
                  <a:lnTo>
                    <a:pt x="596611" y="209284"/>
                  </a:lnTo>
                  <a:lnTo>
                    <a:pt x="596611" y="205798"/>
                  </a:lnTo>
                  <a:lnTo>
                    <a:pt x="594201" y="203514"/>
                  </a:lnTo>
                  <a:close/>
                </a:path>
                <a:path w="3328034" h="2028825">
                  <a:moveTo>
                    <a:pt x="142193" y="577366"/>
                  </a:moveTo>
                  <a:lnTo>
                    <a:pt x="139422" y="579410"/>
                  </a:lnTo>
                  <a:lnTo>
                    <a:pt x="138940" y="582415"/>
                  </a:lnTo>
                  <a:lnTo>
                    <a:pt x="138337" y="585420"/>
                  </a:lnTo>
                  <a:lnTo>
                    <a:pt x="140386" y="588185"/>
                  </a:lnTo>
                  <a:lnTo>
                    <a:pt x="143398" y="588666"/>
                  </a:lnTo>
                  <a:lnTo>
                    <a:pt x="144001" y="588786"/>
                  </a:lnTo>
                  <a:lnTo>
                    <a:pt x="144604" y="588786"/>
                  </a:lnTo>
                  <a:lnTo>
                    <a:pt x="145206" y="588666"/>
                  </a:lnTo>
                  <a:lnTo>
                    <a:pt x="451525" y="588666"/>
                  </a:lnTo>
                  <a:lnTo>
                    <a:pt x="453936" y="588426"/>
                  </a:lnTo>
                  <a:lnTo>
                    <a:pt x="455984" y="586502"/>
                  </a:lnTo>
                  <a:lnTo>
                    <a:pt x="456225" y="584098"/>
                  </a:lnTo>
                  <a:lnTo>
                    <a:pt x="456828" y="583377"/>
                  </a:lnTo>
                  <a:lnTo>
                    <a:pt x="456948" y="580372"/>
                  </a:lnTo>
                  <a:lnTo>
                    <a:pt x="454538" y="577967"/>
                  </a:lnTo>
                  <a:lnTo>
                    <a:pt x="451646" y="577847"/>
                  </a:lnTo>
                  <a:lnTo>
                    <a:pt x="145206" y="577847"/>
                  </a:lnTo>
                  <a:lnTo>
                    <a:pt x="142193" y="577366"/>
                  </a:lnTo>
                  <a:close/>
                </a:path>
                <a:path w="3328034" h="2028825">
                  <a:moveTo>
                    <a:pt x="594201" y="678823"/>
                  </a:moveTo>
                  <a:lnTo>
                    <a:pt x="2410" y="678823"/>
                  </a:lnTo>
                  <a:lnTo>
                    <a:pt x="0" y="681228"/>
                  </a:lnTo>
                  <a:lnTo>
                    <a:pt x="0" y="687118"/>
                  </a:lnTo>
                  <a:lnTo>
                    <a:pt x="2410" y="689642"/>
                  </a:lnTo>
                  <a:lnTo>
                    <a:pt x="593960" y="689642"/>
                  </a:lnTo>
                  <a:lnTo>
                    <a:pt x="596250" y="687719"/>
                  </a:lnTo>
                  <a:lnTo>
                    <a:pt x="596611" y="684954"/>
                  </a:lnTo>
                  <a:lnTo>
                    <a:pt x="596611" y="681228"/>
                  </a:lnTo>
                  <a:lnTo>
                    <a:pt x="594201" y="678823"/>
                  </a:lnTo>
                  <a:close/>
                </a:path>
                <a:path w="3328034" h="2028825">
                  <a:moveTo>
                    <a:pt x="594081" y="779679"/>
                  </a:moveTo>
                  <a:lnTo>
                    <a:pt x="5422" y="779679"/>
                  </a:lnTo>
                  <a:lnTo>
                    <a:pt x="2410" y="780160"/>
                  </a:lnTo>
                  <a:lnTo>
                    <a:pt x="361" y="783045"/>
                  </a:lnTo>
                  <a:lnTo>
                    <a:pt x="1205" y="788334"/>
                  </a:lnTo>
                  <a:lnTo>
                    <a:pt x="3012" y="790137"/>
                  </a:lnTo>
                  <a:lnTo>
                    <a:pt x="5422" y="790498"/>
                  </a:lnTo>
                  <a:lnTo>
                    <a:pt x="593960" y="790498"/>
                  </a:lnTo>
                  <a:lnTo>
                    <a:pt x="596250" y="788455"/>
                  </a:lnTo>
                  <a:lnTo>
                    <a:pt x="596611" y="785810"/>
                  </a:lnTo>
                  <a:lnTo>
                    <a:pt x="596491" y="782083"/>
                  </a:lnTo>
                  <a:lnTo>
                    <a:pt x="594081" y="779679"/>
                  </a:lnTo>
                  <a:close/>
                </a:path>
                <a:path w="3328034" h="2028825">
                  <a:moveTo>
                    <a:pt x="142193" y="1197047"/>
                  </a:moveTo>
                  <a:lnTo>
                    <a:pt x="139422" y="1198971"/>
                  </a:lnTo>
                  <a:lnTo>
                    <a:pt x="138940" y="1201976"/>
                  </a:lnTo>
                  <a:lnTo>
                    <a:pt x="138337" y="1204981"/>
                  </a:lnTo>
                  <a:lnTo>
                    <a:pt x="140386" y="1207746"/>
                  </a:lnTo>
                  <a:lnTo>
                    <a:pt x="143399" y="1208347"/>
                  </a:lnTo>
                  <a:lnTo>
                    <a:pt x="451526" y="1208347"/>
                  </a:lnTo>
                  <a:lnTo>
                    <a:pt x="453936" y="1208107"/>
                  </a:lnTo>
                  <a:lnTo>
                    <a:pt x="455864" y="1206183"/>
                  </a:lnTo>
                  <a:lnTo>
                    <a:pt x="456225" y="1203779"/>
                  </a:lnTo>
                  <a:lnTo>
                    <a:pt x="456828" y="1202817"/>
                  </a:lnTo>
                  <a:lnTo>
                    <a:pt x="456828" y="1199932"/>
                  </a:lnTo>
                  <a:lnTo>
                    <a:pt x="454418" y="1197528"/>
                  </a:lnTo>
                  <a:lnTo>
                    <a:pt x="145206" y="1197528"/>
                  </a:lnTo>
                  <a:lnTo>
                    <a:pt x="142193" y="1197047"/>
                  </a:lnTo>
                  <a:close/>
                </a:path>
                <a:path w="3328034" h="2028825">
                  <a:moveTo>
                    <a:pt x="594201" y="1298144"/>
                  </a:moveTo>
                  <a:lnTo>
                    <a:pt x="5422" y="1298144"/>
                  </a:lnTo>
                  <a:lnTo>
                    <a:pt x="2410" y="1298624"/>
                  </a:lnTo>
                  <a:lnTo>
                    <a:pt x="361" y="1301509"/>
                  </a:lnTo>
                  <a:lnTo>
                    <a:pt x="1205" y="1306799"/>
                  </a:lnTo>
                  <a:lnTo>
                    <a:pt x="3012" y="1308602"/>
                  </a:lnTo>
                  <a:lnTo>
                    <a:pt x="5422" y="1308962"/>
                  </a:lnTo>
                  <a:lnTo>
                    <a:pt x="591189" y="1308962"/>
                  </a:lnTo>
                  <a:lnTo>
                    <a:pt x="593719" y="1309083"/>
                  </a:lnTo>
                  <a:lnTo>
                    <a:pt x="596009" y="1307280"/>
                  </a:lnTo>
                  <a:lnTo>
                    <a:pt x="596612" y="1304875"/>
                  </a:lnTo>
                  <a:lnTo>
                    <a:pt x="596612" y="1300668"/>
                  </a:lnTo>
                  <a:lnTo>
                    <a:pt x="594201" y="1298144"/>
                  </a:lnTo>
                  <a:close/>
                </a:path>
                <a:path w="3328034" h="2028825">
                  <a:moveTo>
                    <a:pt x="594201" y="1399120"/>
                  </a:moveTo>
                  <a:lnTo>
                    <a:pt x="2410" y="1399120"/>
                  </a:lnTo>
                  <a:lnTo>
                    <a:pt x="0" y="1401524"/>
                  </a:lnTo>
                  <a:lnTo>
                    <a:pt x="0" y="1407534"/>
                  </a:lnTo>
                  <a:lnTo>
                    <a:pt x="2410" y="1409939"/>
                  </a:lnTo>
                  <a:lnTo>
                    <a:pt x="591189" y="1409939"/>
                  </a:lnTo>
                  <a:lnTo>
                    <a:pt x="593719" y="1410059"/>
                  </a:lnTo>
                  <a:lnTo>
                    <a:pt x="596009" y="1408256"/>
                  </a:lnTo>
                  <a:lnTo>
                    <a:pt x="596612" y="1405611"/>
                  </a:lnTo>
                  <a:lnTo>
                    <a:pt x="596612" y="1401524"/>
                  </a:lnTo>
                  <a:lnTo>
                    <a:pt x="594201" y="1399120"/>
                  </a:lnTo>
                  <a:close/>
                </a:path>
                <a:path w="3328034" h="2028825">
                  <a:moveTo>
                    <a:pt x="1052596" y="480"/>
                  </a:moveTo>
                  <a:lnTo>
                    <a:pt x="1049704" y="2404"/>
                  </a:lnTo>
                  <a:lnTo>
                    <a:pt x="1048740" y="8414"/>
                  </a:lnTo>
                  <a:lnTo>
                    <a:pt x="1050788" y="11179"/>
                  </a:lnTo>
                  <a:lnTo>
                    <a:pt x="1053801" y="11780"/>
                  </a:lnTo>
                  <a:lnTo>
                    <a:pt x="1361807" y="11780"/>
                  </a:lnTo>
                  <a:lnTo>
                    <a:pt x="1364459" y="11660"/>
                  </a:lnTo>
                  <a:lnTo>
                    <a:pt x="1366628" y="9857"/>
                  </a:lnTo>
                  <a:lnTo>
                    <a:pt x="1367230" y="7452"/>
                  </a:lnTo>
                  <a:lnTo>
                    <a:pt x="1367110" y="3365"/>
                  </a:lnTo>
                  <a:lnTo>
                    <a:pt x="1364820" y="961"/>
                  </a:lnTo>
                  <a:lnTo>
                    <a:pt x="1055609" y="961"/>
                  </a:lnTo>
                  <a:lnTo>
                    <a:pt x="1052596" y="480"/>
                  </a:lnTo>
                  <a:close/>
                </a:path>
                <a:path w="3328034" h="2028825">
                  <a:moveTo>
                    <a:pt x="1504604" y="101577"/>
                  </a:moveTo>
                  <a:lnTo>
                    <a:pt x="915825" y="101577"/>
                  </a:lnTo>
                  <a:lnTo>
                    <a:pt x="912812" y="102057"/>
                  </a:lnTo>
                  <a:lnTo>
                    <a:pt x="910764" y="104942"/>
                  </a:lnTo>
                  <a:lnTo>
                    <a:pt x="911607" y="110232"/>
                  </a:lnTo>
                  <a:lnTo>
                    <a:pt x="913415" y="112035"/>
                  </a:lnTo>
                  <a:lnTo>
                    <a:pt x="915825" y="112395"/>
                  </a:lnTo>
                  <a:lnTo>
                    <a:pt x="1501471" y="112395"/>
                  </a:lnTo>
                  <a:lnTo>
                    <a:pt x="1504001" y="112516"/>
                  </a:lnTo>
                  <a:lnTo>
                    <a:pt x="1506291" y="110833"/>
                  </a:lnTo>
                  <a:lnTo>
                    <a:pt x="1507014" y="108429"/>
                  </a:lnTo>
                  <a:lnTo>
                    <a:pt x="1507014" y="104101"/>
                  </a:lnTo>
                  <a:lnTo>
                    <a:pt x="1504604" y="101577"/>
                  </a:lnTo>
                  <a:close/>
                </a:path>
                <a:path w="3328034" h="2028825">
                  <a:moveTo>
                    <a:pt x="1504604" y="202553"/>
                  </a:moveTo>
                  <a:lnTo>
                    <a:pt x="912812" y="202553"/>
                  </a:lnTo>
                  <a:lnTo>
                    <a:pt x="910402" y="204957"/>
                  </a:lnTo>
                  <a:lnTo>
                    <a:pt x="910402" y="210847"/>
                  </a:lnTo>
                  <a:lnTo>
                    <a:pt x="912812" y="213372"/>
                  </a:lnTo>
                  <a:lnTo>
                    <a:pt x="1501471" y="213372"/>
                  </a:lnTo>
                  <a:lnTo>
                    <a:pt x="1504122" y="213492"/>
                  </a:lnTo>
                  <a:lnTo>
                    <a:pt x="1506411" y="211689"/>
                  </a:lnTo>
                  <a:lnTo>
                    <a:pt x="1507014" y="209284"/>
                  </a:lnTo>
                  <a:lnTo>
                    <a:pt x="1507014" y="204957"/>
                  </a:lnTo>
                  <a:lnTo>
                    <a:pt x="1504604" y="202553"/>
                  </a:lnTo>
                  <a:close/>
                </a:path>
                <a:path w="3328034" h="2028825">
                  <a:moveTo>
                    <a:pt x="2275102" y="961"/>
                  </a:moveTo>
                  <a:lnTo>
                    <a:pt x="1965770" y="961"/>
                  </a:lnTo>
                  <a:lnTo>
                    <a:pt x="1962758" y="1442"/>
                  </a:lnTo>
                  <a:lnTo>
                    <a:pt x="1960829" y="4207"/>
                  </a:lnTo>
                  <a:lnTo>
                    <a:pt x="1961673" y="9496"/>
                  </a:lnTo>
                  <a:lnTo>
                    <a:pt x="1963481" y="11299"/>
                  </a:lnTo>
                  <a:lnTo>
                    <a:pt x="1965770" y="11780"/>
                  </a:lnTo>
                  <a:lnTo>
                    <a:pt x="2274741" y="11780"/>
                  </a:lnTo>
                  <a:lnTo>
                    <a:pt x="2277030" y="9977"/>
                  </a:lnTo>
                  <a:lnTo>
                    <a:pt x="2277633" y="7452"/>
                  </a:lnTo>
                  <a:lnTo>
                    <a:pt x="2277512" y="3245"/>
                  </a:lnTo>
                  <a:lnTo>
                    <a:pt x="2275102" y="961"/>
                  </a:lnTo>
                  <a:close/>
                </a:path>
                <a:path w="3328034" h="2028825">
                  <a:moveTo>
                    <a:pt x="2411994" y="101577"/>
                  </a:moveTo>
                  <a:lnTo>
                    <a:pt x="1826107" y="101577"/>
                  </a:lnTo>
                  <a:lnTo>
                    <a:pt x="1823215" y="102057"/>
                  </a:lnTo>
                  <a:lnTo>
                    <a:pt x="1821166" y="104942"/>
                  </a:lnTo>
                  <a:lnTo>
                    <a:pt x="1822010" y="110232"/>
                  </a:lnTo>
                  <a:lnTo>
                    <a:pt x="1823817" y="112035"/>
                  </a:lnTo>
                  <a:lnTo>
                    <a:pt x="1826107" y="112395"/>
                  </a:lnTo>
                  <a:lnTo>
                    <a:pt x="2411873" y="112396"/>
                  </a:lnTo>
                  <a:lnTo>
                    <a:pt x="2414404" y="112516"/>
                  </a:lnTo>
                  <a:lnTo>
                    <a:pt x="2416573" y="110833"/>
                  </a:lnTo>
                  <a:lnTo>
                    <a:pt x="2417296" y="108429"/>
                  </a:lnTo>
                  <a:lnTo>
                    <a:pt x="2417296" y="104101"/>
                  </a:lnTo>
                  <a:lnTo>
                    <a:pt x="2415007" y="101697"/>
                  </a:lnTo>
                  <a:lnTo>
                    <a:pt x="2411994" y="101577"/>
                  </a:lnTo>
                  <a:close/>
                </a:path>
                <a:path w="3328034" h="2028825">
                  <a:moveTo>
                    <a:pt x="2412235" y="202553"/>
                  </a:moveTo>
                  <a:lnTo>
                    <a:pt x="1823335" y="202553"/>
                  </a:lnTo>
                  <a:lnTo>
                    <a:pt x="1820925" y="204837"/>
                  </a:lnTo>
                  <a:lnTo>
                    <a:pt x="1820684" y="210847"/>
                  </a:lnTo>
                  <a:lnTo>
                    <a:pt x="1823094" y="213372"/>
                  </a:lnTo>
                  <a:lnTo>
                    <a:pt x="2411873" y="213372"/>
                  </a:lnTo>
                  <a:lnTo>
                    <a:pt x="2414404" y="213492"/>
                  </a:lnTo>
                  <a:lnTo>
                    <a:pt x="2416694" y="211689"/>
                  </a:lnTo>
                  <a:lnTo>
                    <a:pt x="2417296" y="209285"/>
                  </a:lnTo>
                  <a:lnTo>
                    <a:pt x="2417296" y="205077"/>
                  </a:lnTo>
                  <a:lnTo>
                    <a:pt x="2415007" y="202673"/>
                  </a:lnTo>
                  <a:lnTo>
                    <a:pt x="2412235" y="202553"/>
                  </a:lnTo>
                  <a:close/>
                </a:path>
                <a:path w="3328034" h="2028825">
                  <a:moveTo>
                    <a:pt x="2275102" y="577006"/>
                  </a:moveTo>
                  <a:lnTo>
                    <a:pt x="1965770" y="577006"/>
                  </a:lnTo>
                  <a:lnTo>
                    <a:pt x="1962758" y="577487"/>
                  </a:lnTo>
                  <a:lnTo>
                    <a:pt x="1960830" y="580372"/>
                  </a:lnTo>
                  <a:lnTo>
                    <a:pt x="1961438" y="584098"/>
                  </a:lnTo>
                  <a:lnTo>
                    <a:pt x="1961673" y="585661"/>
                  </a:lnTo>
                  <a:lnTo>
                    <a:pt x="1963481" y="587464"/>
                  </a:lnTo>
                  <a:lnTo>
                    <a:pt x="1965770" y="587825"/>
                  </a:lnTo>
                  <a:lnTo>
                    <a:pt x="2272090" y="587825"/>
                  </a:lnTo>
                  <a:lnTo>
                    <a:pt x="2274620" y="587945"/>
                  </a:lnTo>
                  <a:lnTo>
                    <a:pt x="2276789" y="586382"/>
                  </a:lnTo>
                  <a:lnTo>
                    <a:pt x="2277633" y="584098"/>
                  </a:lnTo>
                  <a:lnTo>
                    <a:pt x="2277633" y="579410"/>
                  </a:lnTo>
                  <a:lnTo>
                    <a:pt x="2275102" y="577006"/>
                  </a:lnTo>
                  <a:close/>
                </a:path>
                <a:path w="3328034" h="2028825">
                  <a:moveTo>
                    <a:pt x="2412235" y="677982"/>
                  </a:moveTo>
                  <a:lnTo>
                    <a:pt x="1823335" y="677982"/>
                  </a:lnTo>
                  <a:lnTo>
                    <a:pt x="1820925" y="680146"/>
                  </a:lnTo>
                  <a:lnTo>
                    <a:pt x="1820684" y="686276"/>
                  </a:lnTo>
                  <a:lnTo>
                    <a:pt x="1823094" y="688681"/>
                  </a:lnTo>
                  <a:lnTo>
                    <a:pt x="1825986" y="688801"/>
                  </a:lnTo>
                  <a:lnTo>
                    <a:pt x="2411873" y="688801"/>
                  </a:lnTo>
                  <a:lnTo>
                    <a:pt x="2414404" y="688921"/>
                  </a:lnTo>
                  <a:lnTo>
                    <a:pt x="2416573" y="687238"/>
                  </a:lnTo>
                  <a:lnTo>
                    <a:pt x="2417296" y="684954"/>
                  </a:lnTo>
                  <a:lnTo>
                    <a:pt x="2417296" y="680506"/>
                  </a:lnTo>
                  <a:lnTo>
                    <a:pt x="2415007" y="678102"/>
                  </a:lnTo>
                  <a:lnTo>
                    <a:pt x="2412235" y="677982"/>
                  </a:lnTo>
                  <a:close/>
                </a:path>
                <a:path w="3328034" h="2028825">
                  <a:moveTo>
                    <a:pt x="2414886" y="778838"/>
                  </a:moveTo>
                  <a:lnTo>
                    <a:pt x="1826107" y="778838"/>
                  </a:lnTo>
                  <a:lnTo>
                    <a:pt x="1823215" y="779319"/>
                  </a:lnTo>
                  <a:lnTo>
                    <a:pt x="1821166" y="782204"/>
                  </a:lnTo>
                  <a:lnTo>
                    <a:pt x="1821757" y="785810"/>
                  </a:lnTo>
                  <a:lnTo>
                    <a:pt x="1822010" y="787493"/>
                  </a:lnTo>
                  <a:lnTo>
                    <a:pt x="1823817" y="789296"/>
                  </a:lnTo>
                  <a:lnTo>
                    <a:pt x="1826107" y="789657"/>
                  </a:lnTo>
                  <a:lnTo>
                    <a:pt x="2411873" y="789657"/>
                  </a:lnTo>
                  <a:lnTo>
                    <a:pt x="2414404" y="789777"/>
                  </a:lnTo>
                  <a:lnTo>
                    <a:pt x="2416573" y="788094"/>
                  </a:lnTo>
                  <a:lnTo>
                    <a:pt x="2417296" y="785810"/>
                  </a:lnTo>
                  <a:lnTo>
                    <a:pt x="2417296" y="781242"/>
                  </a:lnTo>
                  <a:lnTo>
                    <a:pt x="2414886" y="778838"/>
                  </a:lnTo>
                  <a:close/>
                </a:path>
                <a:path w="3328034" h="2028825">
                  <a:moveTo>
                    <a:pt x="2275102" y="1815887"/>
                  </a:moveTo>
                  <a:lnTo>
                    <a:pt x="1965770" y="1815887"/>
                  </a:lnTo>
                  <a:lnTo>
                    <a:pt x="1962758" y="1816488"/>
                  </a:lnTo>
                  <a:lnTo>
                    <a:pt x="1960830" y="1819253"/>
                  </a:lnTo>
                  <a:lnTo>
                    <a:pt x="1961673" y="1824542"/>
                  </a:lnTo>
                  <a:lnTo>
                    <a:pt x="1963481" y="1826345"/>
                  </a:lnTo>
                  <a:lnTo>
                    <a:pt x="1965770" y="1826706"/>
                  </a:lnTo>
                  <a:lnTo>
                    <a:pt x="2272090" y="1826706"/>
                  </a:lnTo>
                  <a:lnTo>
                    <a:pt x="2274379" y="1826946"/>
                  </a:lnTo>
                  <a:lnTo>
                    <a:pt x="2276548" y="1825744"/>
                  </a:lnTo>
                  <a:lnTo>
                    <a:pt x="2277633" y="1823700"/>
                  </a:lnTo>
                  <a:lnTo>
                    <a:pt x="2277633" y="1818411"/>
                  </a:lnTo>
                  <a:lnTo>
                    <a:pt x="2275102" y="1815887"/>
                  </a:lnTo>
                  <a:close/>
                </a:path>
                <a:path w="3328034" h="2028825">
                  <a:moveTo>
                    <a:pt x="1823335" y="1916863"/>
                  </a:moveTo>
                  <a:lnTo>
                    <a:pt x="1820925" y="1919147"/>
                  </a:lnTo>
                  <a:lnTo>
                    <a:pt x="1820684" y="1925157"/>
                  </a:lnTo>
                  <a:lnTo>
                    <a:pt x="1823094" y="1927682"/>
                  </a:lnTo>
                  <a:lnTo>
                    <a:pt x="2411874" y="1927682"/>
                  </a:lnTo>
                  <a:lnTo>
                    <a:pt x="2414163" y="1927922"/>
                  </a:lnTo>
                  <a:lnTo>
                    <a:pt x="2416332" y="1926600"/>
                  </a:lnTo>
                  <a:lnTo>
                    <a:pt x="2417296" y="1924556"/>
                  </a:lnTo>
                  <a:lnTo>
                    <a:pt x="2417296" y="1919387"/>
                  </a:lnTo>
                  <a:lnTo>
                    <a:pt x="2415007" y="1916983"/>
                  </a:lnTo>
                  <a:lnTo>
                    <a:pt x="1826107" y="1916983"/>
                  </a:lnTo>
                  <a:lnTo>
                    <a:pt x="1823335" y="1916863"/>
                  </a:lnTo>
                  <a:close/>
                </a:path>
                <a:path w="3328034" h="2028825">
                  <a:moveTo>
                    <a:pt x="2411994" y="2017599"/>
                  </a:moveTo>
                  <a:lnTo>
                    <a:pt x="1826107" y="2017599"/>
                  </a:lnTo>
                  <a:lnTo>
                    <a:pt x="1823215" y="2018079"/>
                  </a:lnTo>
                  <a:lnTo>
                    <a:pt x="1821166" y="2020964"/>
                  </a:lnTo>
                  <a:lnTo>
                    <a:pt x="1822010" y="2026254"/>
                  </a:lnTo>
                  <a:lnTo>
                    <a:pt x="1823817" y="2028057"/>
                  </a:lnTo>
                  <a:lnTo>
                    <a:pt x="1826107" y="2028417"/>
                  </a:lnTo>
                  <a:lnTo>
                    <a:pt x="2411874" y="2028417"/>
                  </a:lnTo>
                  <a:lnTo>
                    <a:pt x="2414163" y="2028658"/>
                  </a:lnTo>
                  <a:lnTo>
                    <a:pt x="2416212" y="2027576"/>
                  </a:lnTo>
                  <a:lnTo>
                    <a:pt x="2417296" y="2025532"/>
                  </a:lnTo>
                  <a:lnTo>
                    <a:pt x="2417296" y="2020123"/>
                  </a:lnTo>
                  <a:lnTo>
                    <a:pt x="2415007" y="2017719"/>
                  </a:lnTo>
                  <a:lnTo>
                    <a:pt x="2411994" y="2017599"/>
                  </a:lnTo>
                  <a:close/>
                </a:path>
                <a:path w="3328034" h="2028825">
                  <a:moveTo>
                    <a:pt x="3185505" y="576164"/>
                  </a:moveTo>
                  <a:lnTo>
                    <a:pt x="2876173" y="576164"/>
                  </a:lnTo>
                  <a:lnTo>
                    <a:pt x="2873160" y="576645"/>
                  </a:lnTo>
                  <a:lnTo>
                    <a:pt x="2871112" y="579410"/>
                  </a:lnTo>
                  <a:lnTo>
                    <a:pt x="2871714" y="582415"/>
                  </a:lnTo>
                  <a:lnTo>
                    <a:pt x="2872076" y="584820"/>
                  </a:lnTo>
                  <a:lnTo>
                    <a:pt x="2873883" y="586623"/>
                  </a:lnTo>
                  <a:lnTo>
                    <a:pt x="2876173" y="586983"/>
                  </a:lnTo>
                  <a:lnTo>
                    <a:pt x="3182492" y="586983"/>
                  </a:lnTo>
                  <a:lnTo>
                    <a:pt x="3184782" y="587224"/>
                  </a:lnTo>
                  <a:lnTo>
                    <a:pt x="3186951" y="586022"/>
                  </a:lnTo>
                  <a:lnTo>
                    <a:pt x="3187915" y="584098"/>
                  </a:lnTo>
                  <a:lnTo>
                    <a:pt x="3187915" y="578569"/>
                  </a:lnTo>
                  <a:lnTo>
                    <a:pt x="3185505" y="576164"/>
                  </a:lnTo>
                  <a:close/>
                </a:path>
                <a:path w="3328034" h="2028825">
                  <a:moveTo>
                    <a:pt x="2733617" y="677020"/>
                  </a:moveTo>
                  <a:lnTo>
                    <a:pt x="2731087" y="679425"/>
                  </a:lnTo>
                  <a:lnTo>
                    <a:pt x="2731087" y="685435"/>
                  </a:lnTo>
                  <a:lnTo>
                    <a:pt x="2733497" y="687959"/>
                  </a:lnTo>
                  <a:lnTo>
                    <a:pt x="3322276" y="687959"/>
                  </a:lnTo>
                  <a:lnTo>
                    <a:pt x="3324566" y="688080"/>
                  </a:lnTo>
                  <a:lnTo>
                    <a:pt x="3326614" y="686878"/>
                  </a:lnTo>
                  <a:lnTo>
                    <a:pt x="3327578" y="684954"/>
                  </a:lnTo>
                  <a:lnTo>
                    <a:pt x="3327458" y="679425"/>
                  </a:lnTo>
                  <a:lnTo>
                    <a:pt x="3325168" y="677141"/>
                  </a:lnTo>
                  <a:lnTo>
                    <a:pt x="2736509" y="677141"/>
                  </a:lnTo>
                  <a:lnTo>
                    <a:pt x="2733617" y="677020"/>
                  </a:lnTo>
                  <a:close/>
                </a:path>
                <a:path w="3328034" h="2028825">
                  <a:moveTo>
                    <a:pt x="2733497" y="777516"/>
                  </a:moveTo>
                  <a:lnTo>
                    <a:pt x="2730725" y="779559"/>
                  </a:lnTo>
                  <a:lnTo>
                    <a:pt x="2729761" y="785449"/>
                  </a:lnTo>
                  <a:lnTo>
                    <a:pt x="2731810" y="788335"/>
                  </a:lnTo>
                  <a:lnTo>
                    <a:pt x="2734702" y="788815"/>
                  </a:lnTo>
                  <a:lnTo>
                    <a:pt x="2735304" y="788936"/>
                  </a:lnTo>
                  <a:lnTo>
                    <a:pt x="2735907" y="788936"/>
                  </a:lnTo>
                  <a:lnTo>
                    <a:pt x="2736509" y="788815"/>
                  </a:lnTo>
                  <a:lnTo>
                    <a:pt x="3324770" y="788815"/>
                  </a:lnTo>
                  <a:lnTo>
                    <a:pt x="3326614" y="787733"/>
                  </a:lnTo>
                  <a:lnTo>
                    <a:pt x="3327578" y="785810"/>
                  </a:lnTo>
                  <a:lnTo>
                    <a:pt x="3327578" y="780401"/>
                  </a:lnTo>
                  <a:lnTo>
                    <a:pt x="3325168" y="778117"/>
                  </a:lnTo>
                  <a:lnTo>
                    <a:pt x="3322276" y="777997"/>
                  </a:lnTo>
                  <a:lnTo>
                    <a:pt x="2736509" y="777996"/>
                  </a:lnTo>
                  <a:lnTo>
                    <a:pt x="2733497" y="777516"/>
                  </a:lnTo>
                  <a:close/>
                </a:path>
                <a:path w="3328034" h="2028825">
                  <a:moveTo>
                    <a:pt x="3324770" y="788815"/>
                  </a:moveTo>
                  <a:lnTo>
                    <a:pt x="3322276" y="788815"/>
                  </a:lnTo>
                  <a:lnTo>
                    <a:pt x="3324566" y="788936"/>
                  </a:lnTo>
                  <a:lnTo>
                    <a:pt x="3324770" y="788815"/>
                  </a:lnTo>
                  <a:close/>
                </a:path>
                <a:path w="3328034" h="2028825">
                  <a:moveTo>
                    <a:pt x="3185505" y="0"/>
                  </a:moveTo>
                  <a:lnTo>
                    <a:pt x="2876173" y="0"/>
                  </a:lnTo>
                  <a:lnTo>
                    <a:pt x="2873160" y="601"/>
                  </a:lnTo>
                  <a:lnTo>
                    <a:pt x="2871112" y="3365"/>
                  </a:lnTo>
                  <a:lnTo>
                    <a:pt x="2871714" y="6371"/>
                  </a:lnTo>
                  <a:lnTo>
                    <a:pt x="2872076" y="8655"/>
                  </a:lnTo>
                  <a:lnTo>
                    <a:pt x="2873883" y="10458"/>
                  </a:lnTo>
                  <a:lnTo>
                    <a:pt x="2876173" y="10818"/>
                  </a:lnTo>
                  <a:lnTo>
                    <a:pt x="3182492" y="10818"/>
                  </a:lnTo>
                  <a:lnTo>
                    <a:pt x="3184902" y="11059"/>
                  </a:lnTo>
                  <a:lnTo>
                    <a:pt x="3187071" y="9616"/>
                  </a:lnTo>
                  <a:lnTo>
                    <a:pt x="3187915" y="7453"/>
                  </a:lnTo>
                  <a:lnTo>
                    <a:pt x="3187915" y="2404"/>
                  </a:lnTo>
                  <a:lnTo>
                    <a:pt x="3185505" y="0"/>
                  </a:lnTo>
                  <a:close/>
                </a:path>
                <a:path w="3328034" h="2028825">
                  <a:moveTo>
                    <a:pt x="2733497" y="100254"/>
                  </a:moveTo>
                  <a:lnTo>
                    <a:pt x="2730725" y="102298"/>
                  </a:lnTo>
                  <a:lnTo>
                    <a:pt x="2729761" y="108308"/>
                  </a:lnTo>
                  <a:lnTo>
                    <a:pt x="2731810" y="111073"/>
                  </a:lnTo>
                  <a:lnTo>
                    <a:pt x="2734702" y="111554"/>
                  </a:lnTo>
                  <a:lnTo>
                    <a:pt x="2735304" y="111674"/>
                  </a:lnTo>
                  <a:lnTo>
                    <a:pt x="2735907" y="111674"/>
                  </a:lnTo>
                  <a:lnTo>
                    <a:pt x="2736509" y="111554"/>
                  </a:lnTo>
                  <a:lnTo>
                    <a:pt x="3324770" y="111554"/>
                  </a:lnTo>
                  <a:lnTo>
                    <a:pt x="3326614" y="110472"/>
                  </a:lnTo>
                  <a:lnTo>
                    <a:pt x="3327578" y="108429"/>
                  </a:lnTo>
                  <a:lnTo>
                    <a:pt x="3327578" y="103260"/>
                  </a:lnTo>
                  <a:lnTo>
                    <a:pt x="3325289" y="100855"/>
                  </a:lnTo>
                  <a:lnTo>
                    <a:pt x="3322276" y="100735"/>
                  </a:lnTo>
                  <a:lnTo>
                    <a:pt x="2736509" y="100735"/>
                  </a:lnTo>
                  <a:lnTo>
                    <a:pt x="2733497" y="100254"/>
                  </a:lnTo>
                  <a:close/>
                </a:path>
                <a:path w="3328034" h="2028825">
                  <a:moveTo>
                    <a:pt x="3324770" y="111554"/>
                  </a:moveTo>
                  <a:lnTo>
                    <a:pt x="3322276" y="111554"/>
                  </a:lnTo>
                  <a:lnTo>
                    <a:pt x="3324566" y="111674"/>
                  </a:lnTo>
                  <a:lnTo>
                    <a:pt x="3324770" y="111554"/>
                  </a:lnTo>
                  <a:close/>
                </a:path>
                <a:path w="3328034" h="2028825">
                  <a:moveTo>
                    <a:pt x="3325168" y="201711"/>
                  </a:moveTo>
                  <a:lnTo>
                    <a:pt x="2733617" y="201711"/>
                  </a:lnTo>
                  <a:lnTo>
                    <a:pt x="2731087" y="203995"/>
                  </a:lnTo>
                  <a:lnTo>
                    <a:pt x="2731087" y="210126"/>
                  </a:lnTo>
                  <a:lnTo>
                    <a:pt x="2733497" y="212530"/>
                  </a:lnTo>
                  <a:lnTo>
                    <a:pt x="3322276" y="212530"/>
                  </a:lnTo>
                  <a:lnTo>
                    <a:pt x="3324566" y="212650"/>
                  </a:lnTo>
                  <a:lnTo>
                    <a:pt x="3326735" y="211328"/>
                  </a:lnTo>
                  <a:lnTo>
                    <a:pt x="3327578" y="209285"/>
                  </a:lnTo>
                  <a:lnTo>
                    <a:pt x="3327458" y="203995"/>
                  </a:lnTo>
                  <a:lnTo>
                    <a:pt x="3325168" y="201711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89003" y="3711117"/>
              <a:ext cx="201361" cy="160359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6474473" y="2536189"/>
              <a:ext cx="1042035" cy="2261235"/>
            </a:xfrm>
            <a:custGeom>
              <a:avLst/>
              <a:gdLst/>
              <a:ahLst/>
              <a:cxnLst/>
              <a:rect l="l" t="t" r="r" b="b"/>
              <a:pathLst>
                <a:path w="1042034" h="2261235">
                  <a:moveTo>
                    <a:pt x="280301" y="236334"/>
                  </a:moveTo>
                  <a:lnTo>
                    <a:pt x="279285" y="187147"/>
                  </a:lnTo>
                  <a:lnTo>
                    <a:pt x="260781" y="128866"/>
                  </a:lnTo>
                  <a:lnTo>
                    <a:pt x="234657" y="72517"/>
                  </a:lnTo>
                  <a:lnTo>
                    <a:pt x="210769" y="29095"/>
                  </a:lnTo>
                  <a:lnTo>
                    <a:pt x="192938" y="0"/>
                  </a:lnTo>
                  <a:lnTo>
                    <a:pt x="186448" y="9385"/>
                  </a:lnTo>
                  <a:lnTo>
                    <a:pt x="170180" y="24765"/>
                  </a:lnTo>
                  <a:lnTo>
                    <a:pt x="151231" y="36258"/>
                  </a:lnTo>
                  <a:lnTo>
                    <a:pt x="130276" y="43548"/>
                  </a:lnTo>
                  <a:lnTo>
                    <a:pt x="97269" y="47726"/>
                  </a:lnTo>
                  <a:lnTo>
                    <a:pt x="87198" y="51396"/>
                  </a:lnTo>
                  <a:lnTo>
                    <a:pt x="58242" y="93573"/>
                  </a:lnTo>
                  <a:lnTo>
                    <a:pt x="55841" y="109042"/>
                  </a:lnTo>
                  <a:lnTo>
                    <a:pt x="56032" y="124777"/>
                  </a:lnTo>
                  <a:lnTo>
                    <a:pt x="48552" y="121297"/>
                  </a:lnTo>
                  <a:lnTo>
                    <a:pt x="40449" y="119367"/>
                  </a:lnTo>
                  <a:lnTo>
                    <a:pt x="29464" y="119126"/>
                  </a:lnTo>
                  <a:lnTo>
                    <a:pt x="17564" y="126631"/>
                  </a:lnTo>
                  <a:lnTo>
                    <a:pt x="9575" y="135242"/>
                  </a:lnTo>
                  <a:lnTo>
                    <a:pt x="4127" y="145656"/>
                  </a:lnTo>
                  <a:lnTo>
                    <a:pt x="1600" y="157353"/>
                  </a:lnTo>
                  <a:lnTo>
                    <a:pt x="6959" y="178257"/>
                  </a:lnTo>
                  <a:lnTo>
                    <a:pt x="20027" y="196786"/>
                  </a:lnTo>
                  <a:lnTo>
                    <a:pt x="35610" y="211620"/>
                  </a:lnTo>
                  <a:lnTo>
                    <a:pt x="48526" y="221424"/>
                  </a:lnTo>
                  <a:lnTo>
                    <a:pt x="0" y="426872"/>
                  </a:lnTo>
                  <a:lnTo>
                    <a:pt x="200596" y="432752"/>
                  </a:lnTo>
                  <a:lnTo>
                    <a:pt x="182981" y="286219"/>
                  </a:lnTo>
                  <a:lnTo>
                    <a:pt x="202653" y="284276"/>
                  </a:lnTo>
                  <a:lnTo>
                    <a:pt x="240538" y="273697"/>
                  </a:lnTo>
                  <a:lnTo>
                    <a:pt x="277241" y="245224"/>
                  </a:lnTo>
                  <a:lnTo>
                    <a:pt x="280301" y="236334"/>
                  </a:lnTo>
                  <a:close/>
                </a:path>
                <a:path w="1042034" h="2261235">
                  <a:moveTo>
                    <a:pt x="445808" y="2120747"/>
                  </a:moveTo>
                  <a:lnTo>
                    <a:pt x="315849" y="2120747"/>
                  </a:lnTo>
                  <a:lnTo>
                    <a:pt x="286956" y="2261031"/>
                  </a:lnTo>
                  <a:lnTo>
                    <a:pt x="416928" y="2261031"/>
                  </a:lnTo>
                  <a:lnTo>
                    <a:pt x="445808" y="2120747"/>
                  </a:lnTo>
                  <a:close/>
                </a:path>
                <a:path w="1042034" h="2261235">
                  <a:moveTo>
                    <a:pt x="1041565" y="1947405"/>
                  </a:moveTo>
                  <a:lnTo>
                    <a:pt x="990231" y="1801342"/>
                  </a:lnTo>
                  <a:lnTo>
                    <a:pt x="860323" y="1852917"/>
                  </a:lnTo>
                  <a:lnTo>
                    <a:pt x="911542" y="1982622"/>
                  </a:lnTo>
                  <a:lnTo>
                    <a:pt x="1041565" y="1947405"/>
                  </a:lnTo>
                  <a:close/>
                </a:path>
              </a:pathLst>
            </a:custGeom>
            <a:solidFill>
              <a:srgbClr val="F1DC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42623" y="4440188"/>
              <a:ext cx="955675" cy="416559"/>
            </a:xfrm>
            <a:custGeom>
              <a:avLst/>
              <a:gdLst/>
              <a:ahLst/>
              <a:cxnLst/>
              <a:rect l="l" t="t" r="r" b="b"/>
              <a:pathLst>
                <a:path w="955675" h="416560">
                  <a:moveTo>
                    <a:pt x="24007" y="308457"/>
                  </a:moveTo>
                  <a:lnTo>
                    <a:pt x="618" y="397172"/>
                  </a:lnTo>
                  <a:lnTo>
                    <a:pt x="99" y="398855"/>
                  </a:lnTo>
                  <a:lnTo>
                    <a:pt x="0" y="403062"/>
                  </a:lnTo>
                  <a:lnTo>
                    <a:pt x="328" y="410155"/>
                  </a:lnTo>
                  <a:lnTo>
                    <a:pt x="7089" y="416286"/>
                  </a:lnTo>
                  <a:lnTo>
                    <a:pt x="15054" y="415925"/>
                  </a:lnTo>
                  <a:lnTo>
                    <a:pt x="330206" y="415925"/>
                  </a:lnTo>
                  <a:lnTo>
                    <a:pt x="332857" y="414482"/>
                  </a:lnTo>
                  <a:lnTo>
                    <a:pt x="334303" y="412078"/>
                  </a:lnTo>
                  <a:lnTo>
                    <a:pt x="336834" y="408111"/>
                  </a:lnTo>
                  <a:lnTo>
                    <a:pt x="335629" y="403062"/>
                  </a:lnTo>
                  <a:lnTo>
                    <a:pt x="331773" y="400538"/>
                  </a:lnTo>
                  <a:lnTo>
                    <a:pt x="198297" y="331126"/>
                  </a:lnTo>
                  <a:lnTo>
                    <a:pt x="109119" y="331126"/>
                  </a:lnTo>
                  <a:lnTo>
                    <a:pt x="66988" y="328608"/>
                  </a:lnTo>
                  <a:lnTo>
                    <a:pt x="36041" y="316014"/>
                  </a:lnTo>
                  <a:lnTo>
                    <a:pt x="24007" y="308457"/>
                  </a:lnTo>
                  <a:close/>
                </a:path>
                <a:path w="955675" h="416560">
                  <a:moveTo>
                    <a:pt x="154705" y="308457"/>
                  </a:moveTo>
                  <a:lnTo>
                    <a:pt x="109119" y="331126"/>
                  </a:lnTo>
                  <a:lnTo>
                    <a:pt x="198297" y="331126"/>
                  </a:lnTo>
                  <a:lnTo>
                    <a:pt x="154705" y="308457"/>
                  </a:lnTo>
                  <a:close/>
                </a:path>
                <a:path w="955675" h="416560">
                  <a:moveTo>
                    <a:pt x="627247" y="31494"/>
                  </a:moveTo>
                  <a:lnTo>
                    <a:pt x="626162" y="123815"/>
                  </a:lnTo>
                  <a:lnTo>
                    <a:pt x="625921" y="131749"/>
                  </a:lnTo>
                  <a:lnTo>
                    <a:pt x="632067" y="138481"/>
                  </a:lnTo>
                  <a:lnTo>
                    <a:pt x="640020" y="138842"/>
                  </a:lnTo>
                  <a:lnTo>
                    <a:pt x="641707" y="138842"/>
                  </a:lnTo>
                  <a:lnTo>
                    <a:pt x="643274" y="138721"/>
                  </a:lnTo>
                  <a:lnTo>
                    <a:pt x="644840" y="138241"/>
                  </a:lnTo>
                  <a:lnTo>
                    <a:pt x="952606" y="61787"/>
                  </a:lnTo>
                  <a:lnTo>
                    <a:pt x="955377" y="57340"/>
                  </a:lnTo>
                  <a:lnTo>
                    <a:pt x="954413" y="52772"/>
                  </a:lnTo>
                  <a:lnTo>
                    <a:pt x="953690" y="49766"/>
                  </a:lnTo>
                  <a:lnTo>
                    <a:pt x="951280" y="47242"/>
                  </a:lnTo>
                  <a:lnTo>
                    <a:pt x="923959" y="40721"/>
                  </a:lnTo>
                  <a:lnTo>
                    <a:pt x="673882" y="40721"/>
                  </a:lnTo>
                  <a:lnTo>
                    <a:pt x="640770" y="35938"/>
                  </a:lnTo>
                  <a:lnTo>
                    <a:pt x="627247" y="31494"/>
                  </a:lnTo>
                  <a:close/>
                </a:path>
                <a:path w="955675" h="416560">
                  <a:moveTo>
                    <a:pt x="754137" y="0"/>
                  </a:moveTo>
                  <a:lnTo>
                    <a:pt x="715399" y="33016"/>
                  </a:lnTo>
                  <a:lnTo>
                    <a:pt x="673882" y="40721"/>
                  </a:lnTo>
                  <a:lnTo>
                    <a:pt x="923959" y="40721"/>
                  </a:lnTo>
                  <a:lnTo>
                    <a:pt x="754137" y="0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03134" y="2878183"/>
              <a:ext cx="794385" cy="770890"/>
            </a:xfrm>
            <a:custGeom>
              <a:avLst/>
              <a:gdLst/>
              <a:ahLst/>
              <a:cxnLst/>
              <a:rect l="l" t="t" r="r" b="b"/>
              <a:pathLst>
                <a:path w="794384" h="770889">
                  <a:moveTo>
                    <a:pt x="290412" y="0"/>
                  </a:moveTo>
                  <a:lnTo>
                    <a:pt x="244084" y="18072"/>
                  </a:lnTo>
                  <a:lnTo>
                    <a:pt x="202748" y="36573"/>
                  </a:lnTo>
                  <a:lnTo>
                    <a:pt x="162281" y="56923"/>
                  </a:lnTo>
                  <a:lnTo>
                    <a:pt x="122744" y="79097"/>
                  </a:lnTo>
                  <a:lnTo>
                    <a:pt x="78214" y="122974"/>
                  </a:lnTo>
                  <a:lnTo>
                    <a:pt x="56757" y="181636"/>
                  </a:lnTo>
                  <a:lnTo>
                    <a:pt x="0" y="605736"/>
                  </a:lnTo>
                  <a:lnTo>
                    <a:pt x="4479" y="638743"/>
                  </a:lnTo>
                  <a:lnTo>
                    <a:pt x="18174" y="659034"/>
                  </a:lnTo>
                  <a:lnTo>
                    <a:pt x="38499" y="672721"/>
                  </a:lnTo>
                  <a:lnTo>
                    <a:pt x="63396" y="677742"/>
                  </a:lnTo>
                  <a:lnTo>
                    <a:pt x="165499" y="677742"/>
                  </a:lnTo>
                  <a:lnTo>
                    <a:pt x="154232" y="770423"/>
                  </a:lnTo>
                  <a:lnTo>
                    <a:pt x="612747" y="769101"/>
                  </a:lnTo>
                  <a:lnTo>
                    <a:pt x="619820" y="602370"/>
                  </a:lnTo>
                  <a:lnTo>
                    <a:pt x="637149" y="614872"/>
                  </a:lnTo>
                  <a:lnTo>
                    <a:pt x="794020" y="577367"/>
                  </a:lnTo>
                  <a:lnTo>
                    <a:pt x="661261" y="130788"/>
                  </a:lnTo>
                  <a:lnTo>
                    <a:pt x="651273" y="107606"/>
                  </a:lnTo>
                  <a:lnTo>
                    <a:pt x="636411" y="87602"/>
                  </a:lnTo>
                  <a:lnTo>
                    <a:pt x="617368" y="71521"/>
                  </a:lnTo>
                  <a:lnTo>
                    <a:pt x="594840" y="60104"/>
                  </a:lnTo>
                  <a:lnTo>
                    <a:pt x="460382" y="10458"/>
                  </a:lnTo>
                  <a:lnTo>
                    <a:pt x="449155" y="28401"/>
                  </a:lnTo>
                  <a:lnTo>
                    <a:pt x="438775" y="38031"/>
                  </a:lnTo>
                  <a:lnTo>
                    <a:pt x="426603" y="45294"/>
                  </a:lnTo>
                  <a:lnTo>
                    <a:pt x="413025" y="49887"/>
                  </a:lnTo>
                  <a:lnTo>
                    <a:pt x="387174" y="50841"/>
                  </a:lnTo>
                  <a:lnTo>
                    <a:pt x="358632" y="43275"/>
                  </a:lnTo>
                  <a:lnTo>
                    <a:pt x="327465" y="27235"/>
                  </a:lnTo>
                  <a:lnTo>
                    <a:pt x="290412" y="0"/>
                  </a:lnTo>
                  <a:close/>
                </a:path>
              </a:pathLst>
            </a:custGeom>
            <a:solidFill>
              <a:srgbClr val="C7D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488209" y="3803881"/>
              <a:ext cx="726440" cy="878205"/>
            </a:xfrm>
            <a:custGeom>
              <a:avLst/>
              <a:gdLst/>
              <a:ahLst/>
              <a:cxnLst/>
              <a:rect l="l" t="t" r="r" b="b"/>
              <a:pathLst>
                <a:path w="726440" h="878204">
                  <a:moveTo>
                    <a:pt x="582590" y="0"/>
                  </a:moveTo>
                  <a:lnTo>
                    <a:pt x="509427" y="8812"/>
                  </a:lnTo>
                  <a:lnTo>
                    <a:pt x="360462" y="54578"/>
                  </a:lnTo>
                  <a:lnTo>
                    <a:pt x="193053" y="114476"/>
                  </a:lnTo>
                  <a:lnTo>
                    <a:pt x="0" y="188765"/>
                  </a:lnTo>
                  <a:lnTo>
                    <a:pt x="50088" y="198735"/>
                  </a:lnTo>
                  <a:lnTo>
                    <a:pt x="169142" y="218577"/>
                  </a:lnTo>
                  <a:lnTo>
                    <a:pt x="310346" y="233190"/>
                  </a:lnTo>
                  <a:lnTo>
                    <a:pt x="426882" y="227473"/>
                  </a:lnTo>
                  <a:lnTo>
                    <a:pt x="251851" y="873960"/>
                  </a:lnTo>
                  <a:lnTo>
                    <a:pt x="480603" y="877687"/>
                  </a:lnTo>
                  <a:lnTo>
                    <a:pt x="726092" y="92477"/>
                  </a:lnTo>
                  <a:lnTo>
                    <a:pt x="721466" y="80754"/>
                  </a:lnTo>
                  <a:lnTo>
                    <a:pt x="706472" y="58151"/>
                  </a:lnTo>
                  <a:lnTo>
                    <a:pt x="679442" y="32162"/>
                  </a:lnTo>
                  <a:lnTo>
                    <a:pt x="638705" y="10281"/>
                  </a:lnTo>
                  <a:lnTo>
                    <a:pt x="58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82931" y="3798685"/>
              <a:ext cx="737235" cy="889000"/>
            </a:xfrm>
            <a:custGeom>
              <a:avLst/>
              <a:gdLst/>
              <a:ahLst/>
              <a:cxnLst/>
              <a:rect l="l" t="t" r="r" b="b"/>
              <a:pathLst>
                <a:path w="737234" h="889000">
                  <a:moveTo>
                    <a:pt x="435667" y="239882"/>
                  </a:moveTo>
                  <a:lnTo>
                    <a:pt x="424942" y="239882"/>
                  </a:lnTo>
                  <a:lnTo>
                    <a:pt x="251647" y="877834"/>
                  </a:lnTo>
                  <a:lnTo>
                    <a:pt x="251201" y="879397"/>
                  </a:lnTo>
                  <a:lnTo>
                    <a:pt x="251526" y="881080"/>
                  </a:lnTo>
                  <a:lnTo>
                    <a:pt x="252514" y="882402"/>
                  </a:lnTo>
                  <a:lnTo>
                    <a:pt x="253466" y="883725"/>
                  </a:lnTo>
                  <a:lnTo>
                    <a:pt x="255033" y="884566"/>
                  </a:lnTo>
                  <a:lnTo>
                    <a:pt x="256696" y="884566"/>
                  </a:lnTo>
                  <a:lnTo>
                    <a:pt x="485881" y="888293"/>
                  </a:lnTo>
                  <a:lnTo>
                    <a:pt x="488412" y="888653"/>
                  </a:lnTo>
                  <a:lnTo>
                    <a:pt x="490846" y="887091"/>
                  </a:lnTo>
                  <a:lnTo>
                    <a:pt x="491727" y="884566"/>
                  </a:lnTo>
                  <a:lnTo>
                    <a:pt x="493953" y="877474"/>
                  </a:lnTo>
                  <a:lnTo>
                    <a:pt x="481832" y="877474"/>
                  </a:lnTo>
                  <a:lnTo>
                    <a:pt x="264203" y="873867"/>
                  </a:lnTo>
                  <a:lnTo>
                    <a:pt x="435667" y="239882"/>
                  </a:lnTo>
                  <a:close/>
                </a:path>
                <a:path w="737234" h="889000">
                  <a:moveTo>
                    <a:pt x="643800" y="11264"/>
                  </a:moveTo>
                  <a:lnTo>
                    <a:pt x="561044" y="11264"/>
                  </a:lnTo>
                  <a:lnTo>
                    <a:pt x="602537" y="11498"/>
                  </a:lnTo>
                  <a:lnTo>
                    <a:pt x="640121" y="19870"/>
                  </a:lnTo>
                  <a:lnTo>
                    <a:pt x="690062" y="48542"/>
                  </a:lnTo>
                  <a:lnTo>
                    <a:pt x="716607" y="79203"/>
                  </a:lnTo>
                  <a:lnTo>
                    <a:pt x="726309" y="97193"/>
                  </a:lnTo>
                  <a:lnTo>
                    <a:pt x="724015" y="105407"/>
                  </a:lnTo>
                  <a:lnTo>
                    <a:pt x="709934" y="151627"/>
                  </a:lnTo>
                  <a:lnTo>
                    <a:pt x="684122" y="234713"/>
                  </a:lnTo>
                  <a:lnTo>
                    <a:pt x="652919" y="334478"/>
                  </a:lnTo>
                  <a:lnTo>
                    <a:pt x="595461" y="517391"/>
                  </a:lnTo>
                  <a:lnTo>
                    <a:pt x="481832" y="877474"/>
                  </a:lnTo>
                  <a:lnTo>
                    <a:pt x="493953" y="877474"/>
                  </a:lnTo>
                  <a:lnTo>
                    <a:pt x="661018" y="345422"/>
                  </a:lnTo>
                  <a:lnTo>
                    <a:pt x="697628" y="228101"/>
                  </a:lnTo>
                  <a:lnTo>
                    <a:pt x="709120" y="191078"/>
                  </a:lnTo>
                  <a:lnTo>
                    <a:pt x="720790" y="153233"/>
                  </a:lnTo>
                  <a:lnTo>
                    <a:pt x="735219" y="105351"/>
                  </a:lnTo>
                  <a:lnTo>
                    <a:pt x="737154" y="97914"/>
                  </a:lnTo>
                  <a:lnTo>
                    <a:pt x="729169" y="79569"/>
                  </a:lnTo>
                  <a:lnTo>
                    <a:pt x="718552" y="62768"/>
                  </a:lnTo>
                  <a:lnTo>
                    <a:pt x="705517" y="47792"/>
                  </a:lnTo>
                  <a:lnTo>
                    <a:pt x="690279" y="34924"/>
                  </a:lnTo>
                  <a:lnTo>
                    <a:pt x="661768" y="17377"/>
                  </a:lnTo>
                  <a:lnTo>
                    <a:pt x="643800" y="11264"/>
                  </a:lnTo>
                  <a:close/>
                </a:path>
                <a:path w="737234" h="889000">
                  <a:moveTo>
                    <a:pt x="573929" y="0"/>
                  </a:moveTo>
                  <a:lnTo>
                    <a:pt x="513018" y="8959"/>
                  </a:lnTo>
                  <a:lnTo>
                    <a:pt x="464517" y="22444"/>
                  </a:lnTo>
                  <a:lnTo>
                    <a:pt x="409422" y="39645"/>
                  </a:lnTo>
                  <a:lnTo>
                    <a:pt x="350077" y="59518"/>
                  </a:lnTo>
                  <a:lnTo>
                    <a:pt x="288826" y="81016"/>
                  </a:lnTo>
                  <a:lnTo>
                    <a:pt x="228011" y="103093"/>
                  </a:lnTo>
                  <a:lnTo>
                    <a:pt x="117067" y="144802"/>
                  </a:lnTo>
                  <a:lnTo>
                    <a:pt x="1361" y="189995"/>
                  </a:lnTo>
                  <a:lnTo>
                    <a:pt x="0" y="192158"/>
                  </a:lnTo>
                  <a:lnTo>
                    <a:pt x="216" y="194563"/>
                  </a:lnTo>
                  <a:lnTo>
                    <a:pt x="361" y="196967"/>
                  </a:lnTo>
                  <a:lnTo>
                    <a:pt x="57990" y="210045"/>
                  </a:lnTo>
                  <a:lnTo>
                    <a:pt x="110365" y="219405"/>
                  </a:lnTo>
                  <a:lnTo>
                    <a:pt x="173026" y="229228"/>
                  </a:lnTo>
                  <a:lnTo>
                    <a:pt x="240892" y="237851"/>
                  </a:lnTo>
                  <a:lnTo>
                    <a:pt x="308887" y="243610"/>
                  </a:lnTo>
                  <a:lnTo>
                    <a:pt x="371930" y="244841"/>
                  </a:lnTo>
                  <a:lnTo>
                    <a:pt x="424942" y="239882"/>
                  </a:lnTo>
                  <a:lnTo>
                    <a:pt x="435667" y="239882"/>
                  </a:lnTo>
                  <a:lnTo>
                    <a:pt x="437159" y="234401"/>
                  </a:lnTo>
                  <a:lnTo>
                    <a:pt x="334533" y="234401"/>
                  </a:lnTo>
                  <a:lnTo>
                    <a:pt x="275896" y="230852"/>
                  </a:lnTo>
                  <a:lnTo>
                    <a:pt x="215087" y="224405"/>
                  </a:lnTo>
                  <a:lnTo>
                    <a:pt x="155789" y="216233"/>
                  </a:lnTo>
                  <a:lnTo>
                    <a:pt x="101681" y="207511"/>
                  </a:lnTo>
                  <a:lnTo>
                    <a:pt x="56445" y="199416"/>
                  </a:lnTo>
                  <a:lnTo>
                    <a:pt x="23763" y="193120"/>
                  </a:lnTo>
                  <a:lnTo>
                    <a:pt x="135159" y="149641"/>
                  </a:lnTo>
                  <a:lnTo>
                    <a:pt x="243829" y="108853"/>
                  </a:lnTo>
                  <a:lnTo>
                    <a:pt x="302307" y="87675"/>
                  </a:lnTo>
                  <a:lnTo>
                    <a:pt x="360802" y="67199"/>
                  </a:lnTo>
                  <a:lnTo>
                    <a:pt x="417254" y="48345"/>
                  </a:lnTo>
                  <a:lnTo>
                    <a:pt x="469603" y="32031"/>
                  </a:lnTo>
                  <a:lnTo>
                    <a:pt x="515790" y="19177"/>
                  </a:lnTo>
                  <a:lnTo>
                    <a:pt x="561044" y="11264"/>
                  </a:lnTo>
                  <a:lnTo>
                    <a:pt x="643800" y="11264"/>
                  </a:lnTo>
                  <a:lnTo>
                    <a:pt x="623249" y="4271"/>
                  </a:lnTo>
                  <a:lnTo>
                    <a:pt x="573929" y="0"/>
                  </a:lnTo>
                  <a:close/>
                </a:path>
                <a:path w="737234" h="889000">
                  <a:moveTo>
                    <a:pt x="432462" y="227620"/>
                  </a:moveTo>
                  <a:lnTo>
                    <a:pt x="430570" y="228101"/>
                  </a:lnTo>
                  <a:lnTo>
                    <a:pt x="387318" y="233875"/>
                  </a:lnTo>
                  <a:lnTo>
                    <a:pt x="334533" y="234401"/>
                  </a:lnTo>
                  <a:lnTo>
                    <a:pt x="437159" y="234401"/>
                  </a:lnTo>
                  <a:lnTo>
                    <a:pt x="437607" y="232909"/>
                  </a:lnTo>
                  <a:lnTo>
                    <a:pt x="437101" y="230986"/>
                  </a:lnTo>
                  <a:lnTo>
                    <a:pt x="435776" y="229664"/>
                  </a:lnTo>
                  <a:lnTo>
                    <a:pt x="434450" y="228221"/>
                  </a:lnTo>
                  <a:lnTo>
                    <a:pt x="432462" y="227620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24768" y="3612424"/>
              <a:ext cx="1166495" cy="868044"/>
            </a:xfrm>
            <a:custGeom>
              <a:avLst/>
              <a:gdLst/>
              <a:ahLst/>
              <a:cxnLst/>
              <a:rect l="l" t="t" r="r" b="b"/>
              <a:pathLst>
                <a:path w="1166495" h="868045">
                  <a:moveTo>
                    <a:pt x="831812" y="0"/>
                  </a:moveTo>
                  <a:lnTo>
                    <a:pt x="340773" y="17790"/>
                  </a:lnTo>
                  <a:lnTo>
                    <a:pt x="42708" y="22839"/>
                  </a:lnTo>
                  <a:lnTo>
                    <a:pt x="26937" y="57204"/>
                  </a:lnTo>
                  <a:lnTo>
                    <a:pt x="1675" y="140885"/>
                  </a:lnTo>
                  <a:lnTo>
                    <a:pt x="0" y="244761"/>
                  </a:lnTo>
                  <a:lnTo>
                    <a:pt x="54987" y="339712"/>
                  </a:lnTo>
                  <a:lnTo>
                    <a:pt x="85121" y="359404"/>
                  </a:lnTo>
                  <a:lnTo>
                    <a:pt x="121033" y="372669"/>
                  </a:lnTo>
                  <a:lnTo>
                    <a:pt x="161848" y="380110"/>
                  </a:lnTo>
                  <a:lnTo>
                    <a:pt x="206690" y="382328"/>
                  </a:lnTo>
                  <a:lnTo>
                    <a:pt x="254685" y="379925"/>
                  </a:lnTo>
                  <a:lnTo>
                    <a:pt x="304956" y="373503"/>
                  </a:lnTo>
                  <a:lnTo>
                    <a:pt x="356630" y="363664"/>
                  </a:lnTo>
                  <a:lnTo>
                    <a:pt x="408830" y="351010"/>
                  </a:lnTo>
                  <a:lnTo>
                    <a:pt x="511309" y="319664"/>
                  </a:lnTo>
                  <a:lnTo>
                    <a:pt x="605391" y="284280"/>
                  </a:lnTo>
                  <a:lnTo>
                    <a:pt x="697428" y="243278"/>
                  </a:lnTo>
                  <a:lnTo>
                    <a:pt x="730800" y="232305"/>
                  </a:lnTo>
                  <a:lnTo>
                    <a:pt x="774159" y="229085"/>
                  </a:lnTo>
                  <a:lnTo>
                    <a:pt x="817472" y="245948"/>
                  </a:lnTo>
                  <a:lnTo>
                    <a:pt x="842917" y="290103"/>
                  </a:lnTo>
                  <a:lnTo>
                    <a:pt x="846965" y="346925"/>
                  </a:lnTo>
                  <a:lnTo>
                    <a:pt x="841027" y="395993"/>
                  </a:lnTo>
                  <a:lnTo>
                    <a:pt x="836512" y="416887"/>
                  </a:lnTo>
                  <a:lnTo>
                    <a:pt x="956533" y="867553"/>
                  </a:lnTo>
                  <a:lnTo>
                    <a:pt x="1166209" y="765014"/>
                  </a:lnTo>
                  <a:lnTo>
                    <a:pt x="1100805" y="529117"/>
                  </a:lnTo>
                  <a:lnTo>
                    <a:pt x="1035760" y="309759"/>
                  </a:lnTo>
                  <a:lnTo>
                    <a:pt x="964004" y="89916"/>
                  </a:lnTo>
                  <a:lnTo>
                    <a:pt x="943417" y="52082"/>
                  </a:lnTo>
                  <a:lnTo>
                    <a:pt x="912730" y="23275"/>
                  </a:lnTo>
                  <a:lnTo>
                    <a:pt x="874632" y="5309"/>
                  </a:lnTo>
                  <a:lnTo>
                    <a:pt x="8318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316091" y="3239655"/>
              <a:ext cx="1181735" cy="1246505"/>
            </a:xfrm>
            <a:custGeom>
              <a:avLst/>
              <a:gdLst/>
              <a:ahLst/>
              <a:cxnLst/>
              <a:rect l="l" t="t" r="r" b="b"/>
              <a:pathLst>
                <a:path w="1181734" h="1246504">
                  <a:moveTo>
                    <a:pt x="1181392" y="1138986"/>
                  </a:moveTo>
                  <a:lnTo>
                    <a:pt x="1180668" y="1136472"/>
                  </a:lnTo>
                  <a:lnTo>
                    <a:pt x="1178877" y="1129703"/>
                  </a:lnTo>
                  <a:lnTo>
                    <a:pt x="1174102" y="1111885"/>
                  </a:lnTo>
                  <a:lnTo>
                    <a:pt x="1168247" y="1090269"/>
                  </a:lnTo>
                  <a:lnTo>
                    <a:pt x="1168247" y="1134910"/>
                  </a:lnTo>
                  <a:lnTo>
                    <a:pt x="968463" y="1232509"/>
                  </a:lnTo>
                  <a:lnTo>
                    <a:pt x="850366" y="789660"/>
                  </a:lnTo>
                  <a:lnTo>
                    <a:pt x="856437" y="761834"/>
                  </a:lnTo>
                  <a:lnTo>
                    <a:pt x="861339" y="712012"/>
                  </a:lnTo>
                  <a:lnTo>
                    <a:pt x="855433" y="657136"/>
                  </a:lnTo>
                  <a:lnTo>
                    <a:pt x="829030" y="614159"/>
                  </a:lnTo>
                  <a:lnTo>
                    <a:pt x="812850" y="607606"/>
                  </a:lnTo>
                  <a:lnTo>
                    <a:pt x="784288" y="596049"/>
                  </a:lnTo>
                  <a:lnTo>
                    <a:pt x="739800" y="598766"/>
                  </a:lnTo>
                  <a:lnTo>
                    <a:pt x="705167" y="609968"/>
                  </a:lnTo>
                  <a:lnTo>
                    <a:pt x="689978" y="617283"/>
                  </a:lnTo>
                  <a:lnTo>
                    <a:pt x="652627" y="634212"/>
                  </a:lnTo>
                  <a:lnTo>
                    <a:pt x="610743" y="651865"/>
                  </a:lnTo>
                  <a:lnTo>
                    <a:pt x="565175" y="669645"/>
                  </a:lnTo>
                  <a:lnTo>
                    <a:pt x="516775" y="686981"/>
                  </a:lnTo>
                  <a:lnTo>
                    <a:pt x="466407" y="703300"/>
                  </a:lnTo>
                  <a:lnTo>
                    <a:pt x="414947" y="718007"/>
                  </a:lnTo>
                  <a:lnTo>
                    <a:pt x="363245" y="730516"/>
                  </a:lnTo>
                  <a:lnTo>
                    <a:pt x="312153" y="740270"/>
                  </a:lnTo>
                  <a:lnTo>
                    <a:pt x="262547" y="746671"/>
                  </a:lnTo>
                  <a:lnTo>
                    <a:pt x="215277" y="749147"/>
                  </a:lnTo>
                  <a:lnTo>
                    <a:pt x="171208" y="747115"/>
                  </a:lnTo>
                  <a:lnTo>
                    <a:pt x="131203" y="739990"/>
                  </a:lnTo>
                  <a:lnTo>
                    <a:pt x="66827" y="708164"/>
                  </a:lnTo>
                  <a:lnTo>
                    <a:pt x="33147" y="668108"/>
                  </a:lnTo>
                  <a:lnTo>
                    <a:pt x="15151" y="622731"/>
                  </a:lnTo>
                  <a:lnTo>
                    <a:pt x="9601" y="574941"/>
                  </a:lnTo>
                  <a:lnTo>
                    <a:pt x="13220" y="527634"/>
                  </a:lnTo>
                  <a:lnTo>
                    <a:pt x="22758" y="483717"/>
                  </a:lnTo>
                  <a:lnTo>
                    <a:pt x="34950" y="446112"/>
                  </a:lnTo>
                  <a:lnTo>
                    <a:pt x="54267" y="401383"/>
                  </a:lnTo>
                  <a:lnTo>
                    <a:pt x="220052" y="398145"/>
                  </a:lnTo>
                  <a:lnTo>
                    <a:pt x="913104" y="398145"/>
                  </a:lnTo>
                  <a:lnTo>
                    <a:pt x="947585" y="428155"/>
                  </a:lnTo>
                  <a:lnTo>
                    <a:pt x="967371" y="464375"/>
                  </a:lnTo>
                  <a:lnTo>
                    <a:pt x="986574" y="520369"/>
                  </a:lnTo>
                  <a:lnTo>
                    <a:pt x="1005801" y="578751"/>
                  </a:lnTo>
                  <a:lnTo>
                    <a:pt x="1025017" y="639038"/>
                  </a:lnTo>
                  <a:lnTo>
                    <a:pt x="1043914" y="700074"/>
                  </a:lnTo>
                  <a:lnTo>
                    <a:pt x="1062304" y="760869"/>
                  </a:lnTo>
                  <a:lnTo>
                    <a:pt x="1079957" y="820432"/>
                  </a:lnTo>
                  <a:lnTo>
                    <a:pt x="1096645" y="877811"/>
                  </a:lnTo>
                  <a:lnTo>
                    <a:pt x="1112151" y="931976"/>
                  </a:lnTo>
                  <a:lnTo>
                    <a:pt x="1126274" y="981989"/>
                  </a:lnTo>
                  <a:lnTo>
                    <a:pt x="1138783" y="1026820"/>
                  </a:lnTo>
                  <a:lnTo>
                    <a:pt x="1149451" y="1065530"/>
                  </a:lnTo>
                  <a:lnTo>
                    <a:pt x="1164399" y="1120546"/>
                  </a:lnTo>
                  <a:lnTo>
                    <a:pt x="1168247" y="1134910"/>
                  </a:lnTo>
                  <a:lnTo>
                    <a:pt x="1168247" y="1090269"/>
                  </a:lnTo>
                  <a:lnTo>
                    <a:pt x="1156614" y="1047762"/>
                  </a:lnTo>
                  <a:lnTo>
                    <a:pt x="1144435" y="1003782"/>
                  </a:lnTo>
                  <a:lnTo>
                    <a:pt x="1130312" y="953427"/>
                  </a:lnTo>
                  <a:lnTo>
                    <a:pt x="1114488" y="897864"/>
                  </a:lnTo>
                  <a:lnTo>
                    <a:pt x="1097254" y="838250"/>
                  </a:lnTo>
                  <a:lnTo>
                    <a:pt x="1078852" y="775766"/>
                  </a:lnTo>
                  <a:lnTo>
                    <a:pt x="1059535" y="711555"/>
                  </a:lnTo>
                  <a:lnTo>
                    <a:pt x="1039583" y="646823"/>
                  </a:lnTo>
                  <a:lnTo>
                    <a:pt x="1019238" y="582701"/>
                  </a:lnTo>
                  <a:lnTo>
                    <a:pt x="998728" y="520204"/>
                  </a:lnTo>
                  <a:lnTo>
                    <a:pt x="978458" y="461010"/>
                  </a:lnTo>
                  <a:lnTo>
                    <a:pt x="957922" y="422630"/>
                  </a:lnTo>
                  <a:lnTo>
                    <a:pt x="932548" y="398145"/>
                  </a:lnTo>
                  <a:lnTo>
                    <a:pt x="985926" y="398145"/>
                  </a:lnTo>
                  <a:lnTo>
                    <a:pt x="1117396" y="39560"/>
                  </a:lnTo>
                  <a:lnTo>
                    <a:pt x="1119568" y="32219"/>
                  </a:lnTo>
                  <a:lnTo>
                    <a:pt x="1117130" y="17208"/>
                  </a:lnTo>
                  <a:lnTo>
                    <a:pt x="1110805" y="8153"/>
                  </a:lnTo>
                  <a:lnTo>
                    <a:pt x="1101534" y="2108"/>
                  </a:lnTo>
                  <a:lnTo>
                    <a:pt x="1090282" y="0"/>
                  </a:lnTo>
                  <a:lnTo>
                    <a:pt x="588594" y="0"/>
                  </a:lnTo>
                  <a:lnTo>
                    <a:pt x="436092" y="359308"/>
                  </a:lnTo>
                  <a:lnTo>
                    <a:pt x="197383" y="359308"/>
                  </a:lnTo>
                  <a:lnTo>
                    <a:pt x="182206" y="362356"/>
                  </a:lnTo>
                  <a:lnTo>
                    <a:pt x="169811" y="370662"/>
                  </a:lnTo>
                  <a:lnTo>
                    <a:pt x="161455" y="382993"/>
                  </a:lnTo>
                  <a:lnTo>
                    <a:pt x="160286" y="388708"/>
                  </a:lnTo>
                  <a:lnTo>
                    <a:pt x="51663" y="390804"/>
                  </a:lnTo>
                  <a:lnTo>
                    <a:pt x="49720" y="390804"/>
                  </a:lnTo>
                  <a:lnTo>
                    <a:pt x="47942" y="392010"/>
                  </a:lnTo>
                  <a:lnTo>
                    <a:pt x="30848" y="429691"/>
                  </a:lnTo>
                  <a:lnTo>
                    <a:pt x="17297" y="467995"/>
                  </a:lnTo>
                  <a:lnTo>
                    <a:pt x="5638" y="514972"/>
                  </a:lnTo>
                  <a:lnTo>
                    <a:pt x="0" y="566966"/>
                  </a:lnTo>
                  <a:lnTo>
                    <a:pt x="4521" y="620331"/>
                  </a:lnTo>
                  <a:lnTo>
                    <a:pt x="23355" y="671410"/>
                  </a:lnTo>
                  <a:lnTo>
                    <a:pt x="60617" y="716572"/>
                  </a:lnTo>
                  <a:lnTo>
                    <a:pt x="92519" y="737514"/>
                  </a:lnTo>
                  <a:lnTo>
                    <a:pt x="132143" y="751763"/>
                  </a:lnTo>
                  <a:lnTo>
                    <a:pt x="179400" y="759358"/>
                  </a:lnTo>
                  <a:lnTo>
                    <a:pt x="234213" y="760272"/>
                  </a:lnTo>
                  <a:lnTo>
                    <a:pt x="296506" y="754545"/>
                  </a:lnTo>
                  <a:lnTo>
                    <a:pt x="366191" y="742175"/>
                  </a:lnTo>
                  <a:lnTo>
                    <a:pt x="414591" y="730161"/>
                  </a:lnTo>
                  <a:lnTo>
                    <a:pt x="462559" y="716686"/>
                  </a:lnTo>
                  <a:lnTo>
                    <a:pt x="510095" y="701751"/>
                  </a:lnTo>
                  <a:lnTo>
                    <a:pt x="557136" y="685380"/>
                  </a:lnTo>
                  <a:lnTo>
                    <a:pt x="603656" y="667588"/>
                  </a:lnTo>
                  <a:lnTo>
                    <a:pt x="649643" y="648373"/>
                  </a:lnTo>
                  <a:lnTo>
                    <a:pt x="695032" y="627735"/>
                  </a:lnTo>
                  <a:lnTo>
                    <a:pt x="708266" y="621423"/>
                  </a:lnTo>
                  <a:lnTo>
                    <a:pt x="740283" y="610806"/>
                  </a:lnTo>
                  <a:lnTo>
                    <a:pt x="781532" y="607606"/>
                  </a:lnTo>
                  <a:lnTo>
                    <a:pt x="822413" y="623531"/>
                  </a:lnTo>
                  <a:lnTo>
                    <a:pt x="846201" y="665695"/>
                  </a:lnTo>
                  <a:lnTo>
                    <a:pt x="849782" y="720432"/>
                  </a:lnTo>
                  <a:lnTo>
                    <a:pt x="843978" y="768083"/>
                  </a:lnTo>
                  <a:lnTo>
                    <a:pt x="839635" y="788936"/>
                  </a:lnTo>
                  <a:lnTo>
                    <a:pt x="839457" y="789660"/>
                  </a:lnTo>
                  <a:lnTo>
                    <a:pt x="839393" y="790867"/>
                  </a:lnTo>
                  <a:lnTo>
                    <a:pt x="839635" y="791705"/>
                  </a:lnTo>
                  <a:lnTo>
                    <a:pt x="959777" y="1242377"/>
                  </a:lnTo>
                  <a:lnTo>
                    <a:pt x="960145" y="1243939"/>
                  </a:lnTo>
                  <a:lnTo>
                    <a:pt x="961224" y="1245133"/>
                  </a:lnTo>
                  <a:lnTo>
                    <a:pt x="962672" y="1245857"/>
                  </a:lnTo>
                  <a:lnTo>
                    <a:pt x="963396" y="1245984"/>
                  </a:lnTo>
                  <a:lnTo>
                    <a:pt x="964120" y="1245984"/>
                  </a:lnTo>
                  <a:lnTo>
                    <a:pt x="964958" y="1245857"/>
                  </a:lnTo>
                  <a:lnTo>
                    <a:pt x="966050" y="1246098"/>
                  </a:lnTo>
                  <a:lnTo>
                    <a:pt x="967130" y="1245984"/>
                  </a:lnTo>
                  <a:lnTo>
                    <a:pt x="967320" y="1245857"/>
                  </a:lnTo>
                  <a:lnTo>
                    <a:pt x="968095" y="1245374"/>
                  </a:lnTo>
                  <a:lnTo>
                    <a:pt x="994371" y="1232509"/>
                  </a:lnTo>
                  <a:lnTo>
                    <a:pt x="1180185" y="1141514"/>
                  </a:lnTo>
                  <a:lnTo>
                    <a:pt x="1181392" y="1138986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769812" y="3239654"/>
              <a:ext cx="698500" cy="391160"/>
            </a:xfrm>
            <a:custGeom>
              <a:avLst/>
              <a:gdLst/>
              <a:ahLst/>
              <a:cxnLst/>
              <a:rect l="l" t="t" r="r" b="b"/>
              <a:pathLst>
                <a:path w="698500" h="391160">
                  <a:moveTo>
                    <a:pt x="668383" y="0"/>
                  </a:moveTo>
                  <a:lnTo>
                    <a:pt x="166656" y="0"/>
                  </a:lnTo>
                  <a:lnTo>
                    <a:pt x="0" y="391042"/>
                  </a:lnTo>
                  <a:lnTo>
                    <a:pt x="564630" y="391042"/>
                  </a:lnTo>
                  <a:lnTo>
                    <a:pt x="696219" y="38827"/>
                  </a:lnTo>
                  <a:lnTo>
                    <a:pt x="698147" y="31615"/>
                  </a:lnTo>
                  <a:lnTo>
                    <a:pt x="695429" y="16819"/>
                  </a:lnTo>
                  <a:lnTo>
                    <a:pt x="688989" y="7828"/>
                  </a:lnTo>
                  <a:lnTo>
                    <a:pt x="679658" y="1925"/>
                  </a:lnTo>
                  <a:lnTo>
                    <a:pt x="6683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764534" y="3234485"/>
              <a:ext cx="708660" cy="401955"/>
            </a:xfrm>
            <a:custGeom>
              <a:avLst/>
              <a:gdLst/>
              <a:ahLst/>
              <a:cxnLst/>
              <a:rect l="l" t="t" r="r" b="b"/>
              <a:pathLst>
                <a:path w="708659" h="401954">
                  <a:moveTo>
                    <a:pt x="673661" y="0"/>
                  </a:moveTo>
                  <a:lnTo>
                    <a:pt x="171934" y="0"/>
                  </a:lnTo>
                  <a:lnTo>
                    <a:pt x="139145" y="22599"/>
                  </a:lnTo>
                  <a:lnTo>
                    <a:pt x="795" y="394407"/>
                  </a:lnTo>
                  <a:lnTo>
                    <a:pt x="0" y="395970"/>
                  </a:lnTo>
                  <a:lnTo>
                    <a:pt x="572197" y="401620"/>
                  </a:lnTo>
                  <a:lnTo>
                    <a:pt x="574246" y="400057"/>
                  </a:lnTo>
                  <a:lnTo>
                    <a:pt x="575014" y="397773"/>
                  </a:lnTo>
                  <a:lnTo>
                    <a:pt x="577619" y="390801"/>
                  </a:lnTo>
                  <a:lnTo>
                    <a:pt x="13074" y="390801"/>
                  </a:lnTo>
                  <a:lnTo>
                    <a:pt x="149255" y="26085"/>
                  </a:lnTo>
                  <a:lnTo>
                    <a:pt x="152881" y="19637"/>
                  </a:lnTo>
                  <a:lnTo>
                    <a:pt x="158150" y="14710"/>
                  </a:lnTo>
                  <a:lnTo>
                    <a:pt x="164640" y="11564"/>
                  </a:lnTo>
                  <a:lnTo>
                    <a:pt x="171934" y="10458"/>
                  </a:lnTo>
                  <a:lnTo>
                    <a:pt x="673300" y="10458"/>
                  </a:lnTo>
                  <a:lnTo>
                    <a:pt x="681373" y="10338"/>
                  </a:lnTo>
                  <a:lnTo>
                    <a:pt x="698767" y="10338"/>
                  </a:lnTo>
                  <a:lnTo>
                    <a:pt x="696758" y="8181"/>
                  </a:lnTo>
                  <a:lnTo>
                    <a:pt x="689824" y="3636"/>
                  </a:lnTo>
                  <a:lnTo>
                    <a:pt x="682008" y="849"/>
                  </a:lnTo>
                  <a:lnTo>
                    <a:pt x="673661" y="0"/>
                  </a:lnTo>
                  <a:close/>
                </a:path>
                <a:path w="708659" h="401954">
                  <a:moveTo>
                    <a:pt x="698767" y="10338"/>
                  </a:moveTo>
                  <a:lnTo>
                    <a:pt x="681373" y="10338"/>
                  </a:lnTo>
                  <a:lnTo>
                    <a:pt x="688845" y="14304"/>
                  </a:lnTo>
                  <a:lnTo>
                    <a:pt x="693424" y="20796"/>
                  </a:lnTo>
                  <a:lnTo>
                    <a:pt x="697762" y="27047"/>
                  </a:lnTo>
                  <a:lnTo>
                    <a:pt x="698726" y="34981"/>
                  </a:lnTo>
                  <a:lnTo>
                    <a:pt x="696195" y="42193"/>
                  </a:lnTo>
                  <a:lnTo>
                    <a:pt x="566172" y="390801"/>
                  </a:lnTo>
                  <a:lnTo>
                    <a:pt x="577619" y="390801"/>
                  </a:lnTo>
                  <a:lnTo>
                    <a:pt x="706559" y="45679"/>
                  </a:lnTo>
                  <a:lnTo>
                    <a:pt x="708460" y="37650"/>
                  </a:lnTo>
                  <a:lnTo>
                    <a:pt x="708396" y="29496"/>
                  </a:lnTo>
                  <a:lnTo>
                    <a:pt x="706389" y="21590"/>
                  </a:lnTo>
                  <a:lnTo>
                    <a:pt x="702462" y="14304"/>
                  </a:lnTo>
                  <a:lnTo>
                    <a:pt x="698767" y="10338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79225" y="3366107"/>
              <a:ext cx="123289" cy="14699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42074" y="3381982"/>
              <a:ext cx="239006" cy="11780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6361065" y="3155147"/>
              <a:ext cx="186055" cy="406400"/>
            </a:xfrm>
            <a:custGeom>
              <a:avLst/>
              <a:gdLst/>
              <a:ahLst/>
              <a:cxnLst/>
              <a:rect l="l" t="t" r="r" b="b"/>
              <a:pathLst>
                <a:path w="186054" h="406400">
                  <a:moveTo>
                    <a:pt x="43525" y="0"/>
                  </a:moveTo>
                  <a:lnTo>
                    <a:pt x="40344" y="0"/>
                  </a:lnTo>
                  <a:lnTo>
                    <a:pt x="37958" y="2283"/>
                  </a:lnTo>
                  <a:lnTo>
                    <a:pt x="37848" y="5649"/>
                  </a:lnTo>
                  <a:lnTo>
                    <a:pt x="22739" y="249555"/>
                  </a:lnTo>
                  <a:lnTo>
                    <a:pt x="22654" y="255806"/>
                  </a:lnTo>
                  <a:lnTo>
                    <a:pt x="25052" y="257969"/>
                  </a:lnTo>
                  <a:lnTo>
                    <a:pt x="174512" y="257969"/>
                  </a:lnTo>
                  <a:lnTo>
                    <a:pt x="174512" y="376977"/>
                  </a:lnTo>
                  <a:lnTo>
                    <a:pt x="5109" y="394888"/>
                  </a:lnTo>
                  <a:lnTo>
                    <a:pt x="2132" y="395249"/>
                  </a:lnTo>
                  <a:lnTo>
                    <a:pt x="0" y="398014"/>
                  </a:lnTo>
                  <a:lnTo>
                    <a:pt x="349" y="401019"/>
                  </a:lnTo>
                  <a:lnTo>
                    <a:pt x="698" y="403664"/>
                  </a:lnTo>
                  <a:lnTo>
                    <a:pt x="2976" y="405707"/>
                  </a:lnTo>
                  <a:lnTo>
                    <a:pt x="5687" y="405707"/>
                  </a:lnTo>
                  <a:lnTo>
                    <a:pt x="6266" y="406188"/>
                  </a:lnTo>
                  <a:lnTo>
                    <a:pt x="181008" y="387555"/>
                  </a:lnTo>
                  <a:lnTo>
                    <a:pt x="183755" y="387315"/>
                  </a:lnTo>
                  <a:lnTo>
                    <a:pt x="185852" y="385031"/>
                  </a:lnTo>
                  <a:lnTo>
                    <a:pt x="185912" y="249555"/>
                  </a:lnTo>
                  <a:lnTo>
                    <a:pt x="183454" y="247151"/>
                  </a:lnTo>
                  <a:lnTo>
                    <a:pt x="34138" y="247151"/>
                  </a:lnTo>
                  <a:lnTo>
                    <a:pt x="48574" y="5649"/>
                  </a:lnTo>
                  <a:lnTo>
                    <a:pt x="48659" y="2524"/>
                  </a:lnTo>
                  <a:lnTo>
                    <a:pt x="46393" y="120"/>
                  </a:lnTo>
                  <a:lnTo>
                    <a:pt x="43525" y="0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550322" y="2308991"/>
              <a:ext cx="951230" cy="458470"/>
            </a:xfrm>
            <a:custGeom>
              <a:avLst/>
              <a:gdLst/>
              <a:ahLst/>
              <a:cxnLst/>
              <a:rect l="l" t="t" r="r" b="b"/>
              <a:pathLst>
                <a:path w="951229" h="458469">
                  <a:moveTo>
                    <a:pt x="598720" y="631"/>
                  </a:moveTo>
                  <a:lnTo>
                    <a:pt x="508041" y="0"/>
                  </a:lnTo>
                  <a:lnTo>
                    <a:pt x="249803" y="40150"/>
                  </a:lnTo>
                  <a:lnTo>
                    <a:pt x="210459" y="57204"/>
                  </a:lnTo>
                  <a:lnTo>
                    <a:pt x="153039" y="104462"/>
                  </a:lnTo>
                  <a:lnTo>
                    <a:pt x="118959" y="155754"/>
                  </a:lnTo>
                  <a:lnTo>
                    <a:pt x="0" y="324325"/>
                  </a:lnTo>
                  <a:lnTo>
                    <a:pt x="158823" y="458239"/>
                  </a:lnTo>
                  <a:lnTo>
                    <a:pt x="246790" y="362191"/>
                  </a:lnTo>
                  <a:lnTo>
                    <a:pt x="413326" y="362191"/>
                  </a:lnTo>
                  <a:lnTo>
                    <a:pt x="452324" y="327796"/>
                  </a:lnTo>
                  <a:lnTo>
                    <a:pt x="502619" y="314228"/>
                  </a:lnTo>
                  <a:lnTo>
                    <a:pt x="530090" y="312980"/>
                  </a:lnTo>
                  <a:lnTo>
                    <a:pt x="557357" y="315159"/>
                  </a:lnTo>
                  <a:lnTo>
                    <a:pt x="584128" y="320719"/>
                  </a:lnTo>
                  <a:lnTo>
                    <a:pt x="610108" y="329614"/>
                  </a:lnTo>
                  <a:lnTo>
                    <a:pt x="827737" y="286339"/>
                  </a:lnTo>
                  <a:lnTo>
                    <a:pt x="819663" y="248954"/>
                  </a:lnTo>
                  <a:lnTo>
                    <a:pt x="950650" y="184521"/>
                  </a:lnTo>
                  <a:lnTo>
                    <a:pt x="872443" y="105018"/>
                  </a:lnTo>
                  <a:lnTo>
                    <a:pt x="803934" y="46936"/>
                  </a:lnTo>
                  <a:lnTo>
                    <a:pt x="741818" y="13343"/>
                  </a:lnTo>
                  <a:lnTo>
                    <a:pt x="675805" y="4462"/>
                  </a:lnTo>
                  <a:lnTo>
                    <a:pt x="598720" y="631"/>
                  </a:lnTo>
                  <a:close/>
                </a:path>
              </a:pathLst>
            </a:custGeom>
            <a:solidFill>
              <a:srgbClr val="C7DC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43661" y="2257977"/>
              <a:ext cx="1245936" cy="4103314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8511870" y="2190953"/>
              <a:ext cx="1111250" cy="1236345"/>
            </a:xfrm>
            <a:custGeom>
              <a:avLst/>
              <a:gdLst/>
              <a:ahLst/>
              <a:cxnLst/>
              <a:rect l="l" t="t" r="r" b="b"/>
              <a:pathLst>
                <a:path w="1111250" h="1236345">
                  <a:moveTo>
                    <a:pt x="394652" y="1118311"/>
                  </a:moveTo>
                  <a:lnTo>
                    <a:pt x="390944" y="1099502"/>
                  </a:lnTo>
                  <a:lnTo>
                    <a:pt x="360756" y="1070673"/>
                  </a:lnTo>
                  <a:lnTo>
                    <a:pt x="324027" y="1042885"/>
                  </a:lnTo>
                  <a:lnTo>
                    <a:pt x="300659" y="1027188"/>
                  </a:lnTo>
                  <a:lnTo>
                    <a:pt x="174256" y="659955"/>
                  </a:lnTo>
                  <a:lnTo>
                    <a:pt x="169240" y="636257"/>
                  </a:lnTo>
                  <a:lnTo>
                    <a:pt x="171958" y="612724"/>
                  </a:lnTo>
                  <a:lnTo>
                    <a:pt x="181914" y="591197"/>
                  </a:lnTo>
                  <a:lnTo>
                    <a:pt x="198589" y="573519"/>
                  </a:lnTo>
                  <a:lnTo>
                    <a:pt x="67119" y="464845"/>
                  </a:lnTo>
                  <a:lnTo>
                    <a:pt x="37592" y="509447"/>
                  </a:lnTo>
                  <a:lnTo>
                    <a:pt x="15011" y="549643"/>
                  </a:lnTo>
                  <a:lnTo>
                    <a:pt x="0" y="587946"/>
                  </a:lnTo>
                  <a:lnTo>
                    <a:pt x="26543" y="674903"/>
                  </a:lnTo>
                  <a:lnTo>
                    <a:pt x="95402" y="822032"/>
                  </a:lnTo>
                  <a:lnTo>
                    <a:pt x="198831" y="1022146"/>
                  </a:lnTo>
                  <a:lnTo>
                    <a:pt x="205295" y="1053604"/>
                  </a:lnTo>
                  <a:lnTo>
                    <a:pt x="222783" y="1115301"/>
                  </a:lnTo>
                  <a:lnTo>
                    <a:pt x="250875" y="1174851"/>
                  </a:lnTo>
                  <a:lnTo>
                    <a:pt x="289026" y="1202372"/>
                  </a:lnTo>
                  <a:lnTo>
                    <a:pt x="309092" y="1207147"/>
                  </a:lnTo>
                  <a:lnTo>
                    <a:pt x="329171" y="1214335"/>
                  </a:lnTo>
                  <a:lnTo>
                    <a:pt x="367411" y="1234414"/>
                  </a:lnTo>
                  <a:lnTo>
                    <a:pt x="384289" y="1235989"/>
                  </a:lnTo>
                  <a:lnTo>
                    <a:pt x="390575" y="1224229"/>
                  </a:lnTo>
                  <a:lnTo>
                    <a:pt x="381622" y="1200708"/>
                  </a:lnTo>
                  <a:lnTo>
                    <a:pt x="363156" y="1170711"/>
                  </a:lnTo>
                  <a:lnTo>
                    <a:pt x="340906" y="1139469"/>
                  </a:lnTo>
                  <a:lnTo>
                    <a:pt x="295363" y="1080566"/>
                  </a:lnTo>
                  <a:lnTo>
                    <a:pt x="336956" y="1104442"/>
                  </a:lnTo>
                  <a:lnTo>
                    <a:pt x="370090" y="1118044"/>
                  </a:lnTo>
                  <a:lnTo>
                    <a:pt x="394652" y="1118311"/>
                  </a:lnTo>
                  <a:close/>
                </a:path>
                <a:path w="1111250" h="1236345">
                  <a:moveTo>
                    <a:pt x="591794" y="155549"/>
                  </a:moveTo>
                  <a:lnTo>
                    <a:pt x="522020" y="91236"/>
                  </a:lnTo>
                  <a:lnTo>
                    <a:pt x="522732" y="78486"/>
                  </a:lnTo>
                  <a:lnTo>
                    <a:pt x="521246" y="49631"/>
                  </a:lnTo>
                  <a:lnTo>
                    <a:pt x="512165" y="18770"/>
                  </a:lnTo>
                  <a:lnTo>
                    <a:pt x="490093" y="0"/>
                  </a:lnTo>
                  <a:lnTo>
                    <a:pt x="469011" y="7785"/>
                  </a:lnTo>
                  <a:lnTo>
                    <a:pt x="460781" y="35636"/>
                  </a:lnTo>
                  <a:lnTo>
                    <a:pt x="457111" y="66471"/>
                  </a:lnTo>
                  <a:lnTo>
                    <a:pt x="449719" y="83185"/>
                  </a:lnTo>
                  <a:lnTo>
                    <a:pt x="428688" y="75780"/>
                  </a:lnTo>
                  <a:lnTo>
                    <a:pt x="398043" y="54330"/>
                  </a:lnTo>
                  <a:lnTo>
                    <a:pt x="358381" y="21513"/>
                  </a:lnTo>
                  <a:lnTo>
                    <a:pt x="335368" y="72948"/>
                  </a:lnTo>
                  <a:lnTo>
                    <a:pt x="300723" y="102527"/>
                  </a:lnTo>
                  <a:lnTo>
                    <a:pt x="269151" y="116027"/>
                  </a:lnTo>
                  <a:lnTo>
                    <a:pt x="255346" y="119240"/>
                  </a:lnTo>
                  <a:lnTo>
                    <a:pt x="268566" y="138366"/>
                  </a:lnTo>
                  <a:lnTo>
                    <a:pt x="302082" y="181013"/>
                  </a:lnTo>
                  <a:lnTo>
                    <a:pt x="346659" y="225183"/>
                  </a:lnTo>
                  <a:lnTo>
                    <a:pt x="393090" y="248831"/>
                  </a:lnTo>
                  <a:lnTo>
                    <a:pt x="429742" y="244284"/>
                  </a:lnTo>
                  <a:lnTo>
                    <a:pt x="452831" y="226428"/>
                  </a:lnTo>
                  <a:lnTo>
                    <a:pt x="464832" y="207060"/>
                  </a:lnTo>
                  <a:lnTo>
                    <a:pt x="468274" y="197980"/>
                  </a:lnTo>
                  <a:lnTo>
                    <a:pt x="495147" y="241261"/>
                  </a:lnTo>
                  <a:lnTo>
                    <a:pt x="529043" y="232714"/>
                  </a:lnTo>
                  <a:lnTo>
                    <a:pt x="557796" y="214401"/>
                  </a:lnTo>
                  <a:lnTo>
                    <a:pt x="579386" y="188099"/>
                  </a:lnTo>
                  <a:lnTo>
                    <a:pt x="591794" y="155549"/>
                  </a:lnTo>
                  <a:close/>
                </a:path>
                <a:path w="1111250" h="1236345">
                  <a:moveTo>
                    <a:pt x="1111161" y="447014"/>
                  </a:moveTo>
                  <a:lnTo>
                    <a:pt x="1109865" y="431838"/>
                  </a:lnTo>
                  <a:lnTo>
                    <a:pt x="1102614" y="417842"/>
                  </a:lnTo>
                  <a:lnTo>
                    <a:pt x="1072629" y="384098"/>
                  </a:lnTo>
                  <a:lnTo>
                    <a:pt x="968616" y="279730"/>
                  </a:lnTo>
                  <a:lnTo>
                    <a:pt x="858113" y="367004"/>
                  </a:lnTo>
                  <a:lnTo>
                    <a:pt x="866178" y="404380"/>
                  </a:lnTo>
                  <a:lnTo>
                    <a:pt x="648550" y="447662"/>
                  </a:lnTo>
                  <a:lnTo>
                    <a:pt x="641921" y="443636"/>
                  </a:lnTo>
                  <a:lnTo>
                    <a:pt x="621919" y="435597"/>
                  </a:lnTo>
                  <a:lnTo>
                    <a:pt x="588365" y="429552"/>
                  </a:lnTo>
                  <a:lnTo>
                    <a:pt x="541070" y="431546"/>
                  </a:lnTo>
                  <a:lnTo>
                    <a:pt x="509638" y="438277"/>
                  </a:lnTo>
                  <a:lnTo>
                    <a:pt x="479640" y="449313"/>
                  </a:lnTo>
                  <a:lnTo>
                    <a:pt x="451485" y="464451"/>
                  </a:lnTo>
                  <a:lnTo>
                    <a:pt x="425627" y="483476"/>
                  </a:lnTo>
                  <a:lnTo>
                    <a:pt x="1070800" y="482523"/>
                  </a:lnTo>
                  <a:lnTo>
                    <a:pt x="1084453" y="480390"/>
                  </a:lnTo>
                  <a:lnTo>
                    <a:pt x="1096581" y="473748"/>
                  </a:lnTo>
                  <a:lnTo>
                    <a:pt x="1106678" y="461581"/>
                  </a:lnTo>
                  <a:lnTo>
                    <a:pt x="1111161" y="447014"/>
                  </a:lnTo>
                  <a:close/>
                </a:path>
              </a:pathLst>
            </a:custGeom>
            <a:solidFill>
              <a:srgbClr val="F4C3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954077" y="5673382"/>
              <a:ext cx="4206240" cy="701675"/>
            </a:xfrm>
            <a:custGeom>
              <a:avLst/>
              <a:gdLst/>
              <a:ahLst/>
              <a:cxnLst/>
              <a:rect l="l" t="t" r="r" b="b"/>
              <a:pathLst>
                <a:path w="4206240" h="701675">
                  <a:moveTo>
                    <a:pt x="1273708" y="402094"/>
                  </a:moveTo>
                  <a:lnTo>
                    <a:pt x="1271181" y="399643"/>
                  </a:lnTo>
                  <a:lnTo>
                    <a:pt x="2476" y="399643"/>
                  </a:lnTo>
                  <a:lnTo>
                    <a:pt x="76" y="402031"/>
                  </a:lnTo>
                  <a:lnTo>
                    <a:pt x="0" y="407987"/>
                  </a:lnTo>
                  <a:lnTo>
                    <a:pt x="5130" y="410451"/>
                  </a:lnTo>
                  <a:lnTo>
                    <a:pt x="1271181" y="410540"/>
                  </a:lnTo>
                  <a:lnTo>
                    <a:pt x="1273708" y="405130"/>
                  </a:lnTo>
                  <a:lnTo>
                    <a:pt x="1273708" y="402094"/>
                  </a:lnTo>
                  <a:close/>
                </a:path>
                <a:path w="4206240" h="701675">
                  <a:moveTo>
                    <a:pt x="2384272" y="446341"/>
                  </a:moveTo>
                  <a:lnTo>
                    <a:pt x="2383917" y="444741"/>
                  </a:lnTo>
                  <a:lnTo>
                    <a:pt x="2383675" y="443077"/>
                  </a:lnTo>
                  <a:lnTo>
                    <a:pt x="2382710" y="441617"/>
                  </a:lnTo>
                  <a:lnTo>
                    <a:pt x="2381135" y="440855"/>
                  </a:lnTo>
                  <a:lnTo>
                    <a:pt x="2370531" y="434416"/>
                  </a:lnTo>
                  <a:lnTo>
                    <a:pt x="2370531" y="446608"/>
                  </a:lnTo>
                  <a:lnTo>
                    <a:pt x="2140254" y="689927"/>
                  </a:lnTo>
                  <a:lnTo>
                    <a:pt x="2125281" y="686028"/>
                  </a:lnTo>
                  <a:lnTo>
                    <a:pt x="2099322" y="676871"/>
                  </a:lnTo>
                  <a:lnTo>
                    <a:pt x="2064626" y="660781"/>
                  </a:lnTo>
                  <a:lnTo>
                    <a:pt x="2023427" y="636041"/>
                  </a:lnTo>
                  <a:lnTo>
                    <a:pt x="1977986" y="600964"/>
                  </a:lnTo>
                  <a:lnTo>
                    <a:pt x="1930539" y="553847"/>
                  </a:lnTo>
                  <a:lnTo>
                    <a:pt x="1883346" y="493001"/>
                  </a:lnTo>
                  <a:lnTo>
                    <a:pt x="1832292" y="416318"/>
                  </a:lnTo>
                  <a:lnTo>
                    <a:pt x="1796846" y="360946"/>
                  </a:lnTo>
                  <a:lnTo>
                    <a:pt x="1774190" y="323596"/>
                  </a:lnTo>
                  <a:lnTo>
                    <a:pt x="1755965" y="289864"/>
                  </a:lnTo>
                  <a:lnTo>
                    <a:pt x="2012035" y="18465"/>
                  </a:lnTo>
                  <a:lnTo>
                    <a:pt x="2018982" y="44754"/>
                  </a:lnTo>
                  <a:lnTo>
                    <a:pt x="2031479" y="83324"/>
                  </a:lnTo>
                  <a:lnTo>
                    <a:pt x="2050376" y="130302"/>
                  </a:lnTo>
                  <a:lnTo>
                    <a:pt x="2076500" y="181838"/>
                  </a:lnTo>
                  <a:lnTo>
                    <a:pt x="2110714" y="234061"/>
                  </a:lnTo>
                  <a:lnTo>
                    <a:pt x="2153869" y="283095"/>
                  </a:lnTo>
                  <a:lnTo>
                    <a:pt x="2194001" y="319836"/>
                  </a:lnTo>
                  <a:lnTo>
                    <a:pt x="2235809" y="354609"/>
                  </a:lnTo>
                  <a:lnTo>
                    <a:pt x="2279231" y="387375"/>
                  </a:lnTo>
                  <a:lnTo>
                    <a:pt x="2324163" y="418058"/>
                  </a:lnTo>
                  <a:lnTo>
                    <a:pt x="2370531" y="446608"/>
                  </a:lnTo>
                  <a:lnTo>
                    <a:pt x="2370531" y="434416"/>
                  </a:lnTo>
                  <a:lnTo>
                    <a:pt x="2333993" y="412229"/>
                  </a:lnTo>
                  <a:lnTo>
                    <a:pt x="2288362" y="381317"/>
                  </a:lnTo>
                  <a:lnTo>
                    <a:pt x="2244318" y="348208"/>
                  </a:lnTo>
                  <a:lnTo>
                    <a:pt x="2201951" y="312953"/>
                  </a:lnTo>
                  <a:lnTo>
                    <a:pt x="2161336" y="275615"/>
                  </a:lnTo>
                  <a:lnTo>
                    <a:pt x="2113000" y="219240"/>
                  </a:lnTo>
                  <a:lnTo>
                    <a:pt x="2076297" y="159435"/>
                  </a:lnTo>
                  <a:lnTo>
                    <a:pt x="2049970" y="102235"/>
                  </a:lnTo>
                  <a:lnTo>
                    <a:pt x="2032736" y="53682"/>
                  </a:lnTo>
                  <a:lnTo>
                    <a:pt x="2020468" y="6642"/>
                  </a:lnTo>
                  <a:lnTo>
                    <a:pt x="2020112" y="4660"/>
                  </a:lnTo>
                  <a:lnTo>
                    <a:pt x="2018665" y="3035"/>
                  </a:lnTo>
                  <a:lnTo>
                    <a:pt x="2016620" y="2476"/>
                  </a:lnTo>
                  <a:lnTo>
                    <a:pt x="2014689" y="1828"/>
                  </a:lnTo>
                  <a:lnTo>
                    <a:pt x="2012518" y="2387"/>
                  </a:lnTo>
                  <a:lnTo>
                    <a:pt x="2011197" y="3911"/>
                  </a:lnTo>
                  <a:lnTo>
                    <a:pt x="1745602" y="285407"/>
                  </a:lnTo>
                  <a:lnTo>
                    <a:pt x="1744281" y="286842"/>
                  </a:lnTo>
                  <a:lnTo>
                    <a:pt x="1743798" y="288861"/>
                  </a:lnTo>
                  <a:lnTo>
                    <a:pt x="1744281" y="290741"/>
                  </a:lnTo>
                  <a:lnTo>
                    <a:pt x="1746300" y="296011"/>
                  </a:lnTo>
                  <a:lnTo>
                    <a:pt x="1776793" y="350202"/>
                  </a:lnTo>
                  <a:lnTo>
                    <a:pt x="1814779" y="410184"/>
                  </a:lnTo>
                  <a:lnTo>
                    <a:pt x="1874304" y="499478"/>
                  </a:lnTo>
                  <a:lnTo>
                    <a:pt x="1926678" y="566178"/>
                  </a:lnTo>
                  <a:lnTo>
                    <a:pt x="1979269" y="616585"/>
                  </a:lnTo>
                  <a:lnTo>
                    <a:pt x="2029091" y="652894"/>
                  </a:lnTo>
                  <a:lnTo>
                    <a:pt x="2073160" y="677303"/>
                  </a:lnTo>
                  <a:lnTo>
                    <a:pt x="2108504" y="692035"/>
                  </a:lnTo>
                  <a:lnTo>
                    <a:pt x="2141093" y="701167"/>
                  </a:lnTo>
                  <a:lnTo>
                    <a:pt x="2142185" y="701167"/>
                  </a:lnTo>
                  <a:lnTo>
                    <a:pt x="2143391" y="701103"/>
                  </a:lnTo>
                  <a:lnTo>
                    <a:pt x="2144598" y="700595"/>
                  </a:lnTo>
                  <a:lnTo>
                    <a:pt x="2145436" y="699731"/>
                  </a:lnTo>
                  <a:lnTo>
                    <a:pt x="2154707" y="689927"/>
                  </a:lnTo>
                  <a:lnTo>
                    <a:pt x="2382583" y="449211"/>
                  </a:lnTo>
                  <a:lnTo>
                    <a:pt x="2383790" y="448017"/>
                  </a:lnTo>
                  <a:lnTo>
                    <a:pt x="2384272" y="446341"/>
                  </a:lnTo>
                  <a:close/>
                </a:path>
                <a:path w="4206240" h="701675">
                  <a:moveTo>
                    <a:pt x="4205922" y="364324"/>
                  </a:moveTo>
                  <a:lnTo>
                    <a:pt x="4205198" y="362470"/>
                  </a:lnTo>
                  <a:lnTo>
                    <a:pt x="4194111" y="334911"/>
                  </a:lnTo>
                  <a:lnTo>
                    <a:pt x="4194111" y="363347"/>
                  </a:lnTo>
                  <a:lnTo>
                    <a:pt x="4184942" y="371627"/>
                  </a:lnTo>
                  <a:lnTo>
                    <a:pt x="4130078" y="414477"/>
                  </a:lnTo>
                  <a:lnTo>
                    <a:pt x="4076750" y="453072"/>
                  </a:lnTo>
                  <a:lnTo>
                    <a:pt x="4001071" y="505828"/>
                  </a:lnTo>
                  <a:lnTo>
                    <a:pt x="3934891" y="545249"/>
                  </a:lnTo>
                  <a:lnTo>
                    <a:pt x="3873487" y="571792"/>
                  </a:lnTo>
                  <a:lnTo>
                    <a:pt x="3818331" y="587857"/>
                  </a:lnTo>
                  <a:lnTo>
                    <a:pt x="3770909" y="595845"/>
                  </a:lnTo>
                  <a:lnTo>
                    <a:pt x="3732695" y="598157"/>
                  </a:lnTo>
                  <a:lnTo>
                    <a:pt x="3705161" y="597217"/>
                  </a:lnTo>
                  <a:lnTo>
                    <a:pt x="3689807" y="595426"/>
                  </a:lnTo>
                  <a:lnTo>
                    <a:pt x="3564725" y="285559"/>
                  </a:lnTo>
                  <a:lnTo>
                    <a:pt x="3618268" y="275856"/>
                  </a:lnTo>
                  <a:lnTo>
                    <a:pt x="3671252" y="263652"/>
                  </a:lnTo>
                  <a:lnTo>
                    <a:pt x="3723576" y="248958"/>
                  </a:lnTo>
                  <a:lnTo>
                    <a:pt x="3775138" y="231813"/>
                  </a:lnTo>
                  <a:lnTo>
                    <a:pt x="3825849" y="212229"/>
                  </a:lnTo>
                  <a:lnTo>
                    <a:pt x="3883952" y="182460"/>
                  </a:lnTo>
                  <a:lnTo>
                    <a:pt x="3934917" y="146367"/>
                  </a:lnTo>
                  <a:lnTo>
                    <a:pt x="3978110" y="107886"/>
                  </a:lnTo>
                  <a:lnTo>
                    <a:pt x="4012908" y="70967"/>
                  </a:lnTo>
                  <a:lnTo>
                    <a:pt x="4038689" y="39560"/>
                  </a:lnTo>
                  <a:lnTo>
                    <a:pt x="4054805" y="17589"/>
                  </a:lnTo>
                  <a:lnTo>
                    <a:pt x="4194111" y="363347"/>
                  </a:lnTo>
                  <a:lnTo>
                    <a:pt x="4194111" y="334911"/>
                  </a:lnTo>
                  <a:lnTo>
                    <a:pt x="4066514" y="17589"/>
                  </a:lnTo>
                  <a:lnTo>
                    <a:pt x="4060837" y="3479"/>
                  </a:lnTo>
                  <a:lnTo>
                    <a:pt x="4059986" y="1612"/>
                  </a:lnTo>
                  <a:lnTo>
                    <a:pt x="4058310" y="355"/>
                  </a:lnTo>
                  <a:lnTo>
                    <a:pt x="4054208" y="0"/>
                  </a:lnTo>
                  <a:lnTo>
                    <a:pt x="4052278" y="927"/>
                  </a:lnTo>
                  <a:lnTo>
                    <a:pt x="4051198" y="2616"/>
                  </a:lnTo>
                  <a:lnTo>
                    <a:pt x="4043616" y="13855"/>
                  </a:lnTo>
                  <a:lnTo>
                    <a:pt x="3988574" y="81026"/>
                  </a:lnTo>
                  <a:lnTo>
                    <a:pt x="3943121" y="124688"/>
                  </a:lnTo>
                  <a:lnTo>
                    <a:pt x="3887063" y="166916"/>
                  </a:lnTo>
                  <a:lnTo>
                    <a:pt x="3821392" y="201561"/>
                  </a:lnTo>
                  <a:lnTo>
                    <a:pt x="3769944" y="221513"/>
                  </a:lnTo>
                  <a:lnTo>
                    <a:pt x="3717620" y="238887"/>
                  </a:lnTo>
                  <a:lnTo>
                    <a:pt x="3664496" y="253631"/>
                  </a:lnTo>
                  <a:lnTo>
                    <a:pt x="3610686" y="265747"/>
                  </a:lnTo>
                  <a:lnTo>
                    <a:pt x="3556292" y="275183"/>
                  </a:lnTo>
                  <a:lnTo>
                    <a:pt x="3554603" y="275399"/>
                  </a:lnTo>
                  <a:lnTo>
                    <a:pt x="3553155" y="276352"/>
                  </a:lnTo>
                  <a:lnTo>
                    <a:pt x="3552190" y="277774"/>
                  </a:lnTo>
                  <a:lnTo>
                    <a:pt x="3551466" y="279260"/>
                  </a:lnTo>
                  <a:lnTo>
                    <a:pt x="3551466" y="281051"/>
                  </a:lnTo>
                  <a:lnTo>
                    <a:pt x="3552190" y="282524"/>
                  </a:lnTo>
                  <a:lnTo>
                    <a:pt x="3680917" y="602272"/>
                  </a:lnTo>
                  <a:lnTo>
                    <a:pt x="3729698" y="608965"/>
                  </a:lnTo>
                  <a:lnTo>
                    <a:pt x="3761765" y="607529"/>
                  </a:lnTo>
                  <a:lnTo>
                    <a:pt x="3800754" y="602272"/>
                  </a:lnTo>
                  <a:lnTo>
                    <a:pt x="3818382" y="598157"/>
                  </a:lnTo>
                  <a:lnTo>
                    <a:pt x="3845687" y="591794"/>
                  </a:lnTo>
                  <a:lnTo>
                    <a:pt x="3895661" y="574649"/>
                  </a:lnTo>
                  <a:lnTo>
                    <a:pt x="3949738" y="549452"/>
                  </a:lnTo>
                  <a:lnTo>
                    <a:pt x="4006977" y="514756"/>
                  </a:lnTo>
                  <a:lnTo>
                    <a:pt x="4094657" y="453453"/>
                  </a:lnTo>
                  <a:lnTo>
                    <a:pt x="4151846" y="411467"/>
                  </a:lnTo>
                  <a:lnTo>
                    <a:pt x="4184942" y="385470"/>
                  </a:lnTo>
                  <a:lnTo>
                    <a:pt x="4205681" y="366420"/>
                  </a:lnTo>
                  <a:lnTo>
                    <a:pt x="4205922" y="364324"/>
                  </a:lnTo>
                  <a:close/>
                </a:path>
              </a:pathLst>
            </a:custGeom>
            <a:solidFill>
              <a:srgbClr val="204A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193436" y="0"/>
              <a:ext cx="3998595" cy="1716405"/>
            </a:xfrm>
            <a:custGeom>
              <a:avLst/>
              <a:gdLst/>
              <a:ahLst/>
              <a:cxnLst/>
              <a:rect l="l" t="t" r="r" b="b"/>
              <a:pathLst>
                <a:path w="3998595" h="1716405">
                  <a:moveTo>
                    <a:pt x="3998562" y="1140940"/>
                  </a:moveTo>
                  <a:lnTo>
                    <a:pt x="3943775" y="1184910"/>
                  </a:lnTo>
                  <a:lnTo>
                    <a:pt x="3907858" y="1212337"/>
                  </a:lnTo>
                  <a:lnTo>
                    <a:pt x="3871440" y="1239131"/>
                  </a:lnTo>
                  <a:lnTo>
                    <a:pt x="3834530" y="1265287"/>
                  </a:lnTo>
                  <a:lnTo>
                    <a:pt x="3797136" y="1290794"/>
                  </a:lnTo>
                  <a:lnTo>
                    <a:pt x="3759266" y="1315646"/>
                  </a:lnTo>
                  <a:lnTo>
                    <a:pt x="3720927" y="1339833"/>
                  </a:lnTo>
                  <a:lnTo>
                    <a:pt x="3682129" y="1363348"/>
                  </a:lnTo>
                  <a:lnTo>
                    <a:pt x="3642880" y="1386182"/>
                  </a:lnTo>
                  <a:lnTo>
                    <a:pt x="3603187" y="1408327"/>
                  </a:lnTo>
                  <a:lnTo>
                    <a:pt x="3563059" y="1429776"/>
                  </a:lnTo>
                  <a:lnTo>
                    <a:pt x="3522504" y="1450520"/>
                  </a:lnTo>
                  <a:lnTo>
                    <a:pt x="3481531" y="1470550"/>
                  </a:lnTo>
                  <a:lnTo>
                    <a:pt x="3440146" y="1489859"/>
                  </a:lnTo>
                  <a:lnTo>
                    <a:pt x="3398360" y="1508438"/>
                  </a:lnTo>
                  <a:lnTo>
                    <a:pt x="3356179" y="1526279"/>
                  </a:lnTo>
                  <a:lnTo>
                    <a:pt x="3313612" y="1543374"/>
                  </a:lnTo>
                  <a:lnTo>
                    <a:pt x="3270667" y="1559715"/>
                  </a:lnTo>
                  <a:lnTo>
                    <a:pt x="3227352" y="1575294"/>
                  </a:lnTo>
                  <a:lnTo>
                    <a:pt x="3183676" y="1590102"/>
                  </a:lnTo>
                  <a:lnTo>
                    <a:pt x="3139646" y="1604132"/>
                  </a:lnTo>
                  <a:lnTo>
                    <a:pt x="3095271" y="1617375"/>
                  </a:lnTo>
                  <a:lnTo>
                    <a:pt x="3050559" y="1629822"/>
                  </a:lnTo>
                  <a:lnTo>
                    <a:pt x="3005519" y="1641466"/>
                  </a:lnTo>
                  <a:lnTo>
                    <a:pt x="2960158" y="1652299"/>
                  </a:lnTo>
                  <a:lnTo>
                    <a:pt x="2914484" y="1662312"/>
                  </a:lnTo>
                  <a:lnTo>
                    <a:pt x="2868506" y="1671498"/>
                  </a:lnTo>
                  <a:lnTo>
                    <a:pt x="2822232" y="1679847"/>
                  </a:lnTo>
                  <a:lnTo>
                    <a:pt x="2775670" y="1687353"/>
                  </a:lnTo>
                  <a:lnTo>
                    <a:pt x="2728828" y="1694006"/>
                  </a:lnTo>
                  <a:lnTo>
                    <a:pt x="2681715" y="1699798"/>
                  </a:lnTo>
                  <a:lnTo>
                    <a:pt x="2634338" y="1704722"/>
                  </a:lnTo>
                  <a:lnTo>
                    <a:pt x="2586706" y="1708769"/>
                  </a:lnTo>
                  <a:lnTo>
                    <a:pt x="2538827" y="1711930"/>
                  </a:lnTo>
                  <a:lnTo>
                    <a:pt x="2490710" y="1714199"/>
                  </a:lnTo>
                  <a:lnTo>
                    <a:pt x="2442361" y="1715566"/>
                  </a:lnTo>
                  <a:lnTo>
                    <a:pt x="2393790" y="1716024"/>
                  </a:lnTo>
                  <a:lnTo>
                    <a:pt x="2345219" y="1715566"/>
                  </a:lnTo>
                  <a:lnTo>
                    <a:pt x="2296871" y="1714199"/>
                  </a:lnTo>
                  <a:lnTo>
                    <a:pt x="2248753" y="1711930"/>
                  </a:lnTo>
                  <a:lnTo>
                    <a:pt x="2200874" y="1708769"/>
                  </a:lnTo>
                  <a:lnTo>
                    <a:pt x="2153242" y="1704722"/>
                  </a:lnTo>
                  <a:lnTo>
                    <a:pt x="2105866" y="1699798"/>
                  </a:lnTo>
                  <a:lnTo>
                    <a:pt x="2058752" y="1694006"/>
                  </a:lnTo>
                  <a:lnTo>
                    <a:pt x="2011911" y="1687353"/>
                  </a:lnTo>
                  <a:lnTo>
                    <a:pt x="1965349" y="1679847"/>
                  </a:lnTo>
                  <a:lnTo>
                    <a:pt x="1919075" y="1671498"/>
                  </a:lnTo>
                  <a:lnTo>
                    <a:pt x="1873097" y="1662312"/>
                  </a:lnTo>
                  <a:lnTo>
                    <a:pt x="1827423" y="1652299"/>
                  </a:lnTo>
                  <a:lnTo>
                    <a:pt x="1782062" y="1641466"/>
                  </a:lnTo>
                  <a:lnTo>
                    <a:pt x="1737021" y="1629822"/>
                  </a:lnTo>
                  <a:lnTo>
                    <a:pt x="1692309" y="1617375"/>
                  </a:lnTo>
                  <a:lnTo>
                    <a:pt x="1647935" y="1604132"/>
                  </a:lnTo>
                  <a:lnTo>
                    <a:pt x="1603905" y="1590102"/>
                  </a:lnTo>
                  <a:lnTo>
                    <a:pt x="1560229" y="1575294"/>
                  </a:lnTo>
                  <a:lnTo>
                    <a:pt x="1516914" y="1559715"/>
                  </a:lnTo>
                  <a:lnTo>
                    <a:pt x="1473969" y="1543374"/>
                  </a:lnTo>
                  <a:lnTo>
                    <a:pt x="1431402" y="1526279"/>
                  </a:lnTo>
                  <a:lnTo>
                    <a:pt x="1389221" y="1508438"/>
                  </a:lnTo>
                  <a:lnTo>
                    <a:pt x="1347434" y="1489859"/>
                  </a:lnTo>
                  <a:lnTo>
                    <a:pt x="1306050" y="1470550"/>
                  </a:lnTo>
                  <a:lnTo>
                    <a:pt x="1265076" y="1450520"/>
                  </a:lnTo>
                  <a:lnTo>
                    <a:pt x="1224521" y="1429776"/>
                  </a:lnTo>
                  <a:lnTo>
                    <a:pt x="1184393" y="1408327"/>
                  </a:lnTo>
                  <a:lnTo>
                    <a:pt x="1144701" y="1386182"/>
                  </a:lnTo>
                  <a:lnTo>
                    <a:pt x="1105451" y="1363348"/>
                  </a:lnTo>
                  <a:lnTo>
                    <a:pt x="1066653" y="1339833"/>
                  </a:lnTo>
                  <a:lnTo>
                    <a:pt x="1028315" y="1315646"/>
                  </a:lnTo>
                  <a:lnTo>
                    <a:pt x="990445" y="1290794"/>
                  </a:lnTo>
                  <a:lnTo>
                    <a:pt x="953050" y="1265287"/>
                  </a:lnTo>
                  <a:lnTo>
                    <a:pt x="916140" y="1239131"/>
                  </a:lnTo>
                  <a:lnTo>
                    <a:pt x="879723" y="1212337"/>
                  </a:lnTo>
                  <a:lnTo>
                    <a:pt x="843806" y="1184910"/>
                  </a:lnTo>
                  <a:lnTo>
                    <a:pt x="808398" y="1156860"/>
                  </a:lnTo>
                  <a:lnTo>
                    <a:pt x="773506" y="1128196"/>
                  </a:lnTo>
                  <a:lnTo>
                    <a:pt x="739140" y="1098924"/>
                  </a:lnTo>
                  <a:lnTo>
                    <a:pt x="705307" y="1069053"/>
                  </a:lnTo>
                  <a:lnTo>
                    <a:pt x="672016" y="1038592"/>
                  </a:lnTo>
                  <a:lnTo>
                    <a:pt x="639275" y="1007549"/>
                  </a:lnTo>
                  <a:lnTo>
                    <a:pt x="607091" y="975931"/>
                  </a:lnTo>
                  <a:lnTo>
                    <a:pt x="575473" y="943747"/>
                  </a:lnTo>
                  <a:lnTo>
                    <a:pt x="544430" y="911006"/>
                  </a:lnTo>
                  <a:lnTo>
                    <a:pt x="513968" y="877714"/>
                  </a:lnTo>
                  <a:lnTo>
                    <a:pt x="484098" y="843882"/>
                  </a:lnTo>
                  <a:lnTo>
                    <a:pt x="454826" y="809515"/>
                  </a:lnTo>
                  <a:lnTo>
                    <a:pt x="426161" y="774624"/>
                  </a:lnTo>
                  <a:lnTo>
                    <a:pt x="398112" y="739216"/>
                  </a:lnTo>
                  <a:lnTo>
                    <a:pt x="370685" y="703299"/>
                  </a:lnTo>
                  <a:lnTo>
                    <a:pt x="343890" y="666881"/>
                  </a:lnTo>
                  <a:lnTo>
                    <a:pt x="317735" y="629971"/>
                  </a:lnTo>
                  <a:lnTo>
                    <a:pt x="292228" y="592577"/>
                  </a:lnTo>
                  <a:lnTo>
                    <a:pt x="267376" y="554707"/>
                  </a:lnTo>
                  <a:lnTo>
                    <a:pt x="243189" y="516369"/>
                  </a:lnTo>
                  <a:lnTo>
                    <a:pt x="219674" y="477571"/>
                  </a:lnTo>
                  <a:lnTo>
                    <a:pt x="196840" y="438321"/>
                  </a:lnTo>
                  <a:lnTo>
                    <a:pt x="174694" y="398628"/>
                  </a:lnTo>
                  <a:lnTo>
                    <a:pt x="153246" y="358501"/>
                  </a:lnTo>
                  <a:lnTo>
                    <a:pt x="132502" y="317946"/>
                  </a:lnTo>
                  <a:lnTo>
                    <a:pt x="112472" y="276972"/>
                  </a:lnTo>
                  <a:lnTo>
                    <a:pt x="93163" y="235588"/>
                  </a:lnTo>
                  <a:lnTo>
                    <a:pt x="74584" y="193801"/>
                  </a:lnTo>
                  <a:lnTo>
                    <a:pt x="56743" y="151620"/>
                  </a:lnTo>
                  <a:lnTo>
                    <a:pt x="39647" y="109053"/>
                  </a:lnTo>
                  <a:lnTo>
                    <a:pt x="23306" y="66108"/>
                  </a:lnTo>
                  <a:lnTo>
                    <a:pt x="7728" y="22793"/>
                  </a:lnTo>
                  <a:lnTo>
                    <a:pt x="0" y="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093578" y="0"/>
              <a:ext cx="4098925" cy="1830070"/>
            </a:xfrm>
            <a:custGeom>
              <a:avLst/>
              <a:gdLst/>
              <a:ahLst/>
              <a:cxnLst/>
              <a:rect l="l" t="t" r="r" b="b"/>
              <a:pathLst>
                <a:path w="4098925" h="1830070">
                  <a:moveTo>
                    <a:pt x="4098421" y="1291780"/>
                  </a:moveTo>
                  <a:lnTo>
                    <a:pt x="4057657" y="1322326"/>
                  </a:lnTo>
                  <a:lnTo>
                    <a:pt x="4021168" y="1348598"/>
                  </a:lnTo>
                  <a:lnTo>
                    <a:pt x="3984216" y="1374258"/>
                  </a:lnTo>
                  <a:lnTo>
                    <a:pt x="3946807" y="1399299"/>
                  </a:lnTo>
                  <a:lnTo>
                    <a:pt x="3908950" y="1423713"/>
                  </a:lnTo>
                  <a:lnTo>
                    <a:pt x="3870651" y="1447493"/>
                  </a:lnTo>
                  <a:lnTo>
                    <a:pt x="3831919" y="1470631"/>
                  </a:lnTo>
                  <a:lnTo>
                    <a:pt x="3792760" y="1493120"/>
                  </a:lnTo>
                  <a:lnTo>
                    <a:pt x="3753183" y="1514953"/>
                  </a:lnTo>
                  <a:lnTo>
                    <a:pt x="3713194" y="1536121"/>
                  </a:lnTo>
                  <a:lnTo>
                    <a:pt x="3672801" y="1556619"/>
                  </a:lnTo>
                  <a:lnTo>
                    <a:pt x="3632011" y="1576437"/>
                  </a:lnTo>
                  <a:lnTo>
                    <a:pt x="3590832" y="1595569"/>
                  </a:lnTo>
                  <a:lnTo>
                    <a:pt x="3549271" y="1614007"/>
                  </a:lnTo>
                  <a:lnTo>
                    <a:pt x="3507336" y="1631745"/>
                  </a:lnTo>
                  <a:lnTo>
                    <a:pt x="3465034" y="1648774"/>
                  </a:lnTo>
                  <a:lnTo>
                    <a:pt x="3422373" y="1665087"/>
                  </a:lnTo>
                  <a:lnTo>
                    <a:pt x="3379359" y="1680676"/>
                  </a:lnTo>
                  <a:lnTo>
                    <a:pt x="3336001" y="1695535"/>
                  </a:lnTo>
                  <a:lnTo>
                    <a:pt x="3292305" y="1709655"/>
                  </a:lnTo>
                  <a:lnTo>
                    <a:pt x="3248280" y="1723030"/>
                  </a:lnTo>
                  <a:lnTo>
                    <a:pt x="3203932" y="1735652"/>
                  </a:lnTo>
                  <a:lnTo>
                    <a:pt x="3159269" y="1747513"/>
                  </a:lnTo>
                  <a:lnTo>
                    <a:pt x="3114299" y="1758607"/>
                  </a:lnTo>
                  <a:lnTo>
                    <a:pt x="3069029" y="1768925"/>
                  </a:lnTo>
                  <a:lnTo>
                    <a:pt x="3023466" y="1778460"/>
                  </a:lnTo>
                  <a:lnTo>
                    <a:pt x="2977617" y="1787205"/>
                  </a:lnTo>
                  <a:lnTo>
                    <a:pt x="2931491" y="1795153"/>
                  </a:lnTo>
                  <a:lnTo>
                    <a:pt x="2885095" y="1802295"/>
                  </a:lnTo>
                  <a:lnTo>
                    <a:pt x="2838435" y="1808625"/>
                  </a:lnTo>
                  <a:lnTo>
                    <a:pt x="2791520" y="1814135"/>
                  </a:lnTo>
                  <a:lnTo>
                    <a:pt x="2744357" y="1818818"/>
                  </a:lnTo>
                  <a:lnTo>
                    <a:pt x="2696953" y="1822666"/>
                  </a:lnTo>
                  <a:lnTo>
                    <a:pt x="2649316" y="1825671"/>
                  </a:lnTo>
                  <a:lnTo>
                    <a:pt x="2601453" y="1827828"/>
                  </a:lnTo>
                  <a:lnTo>
                    <a:pt x="2553372" y="1829127"/>
                  </a:lnTo>
                  <a:lnTo>
                    <a:pt x="2505079" y="1829562"/>
                  </a:lnTo>
                  <a:lnTo>
                    <a:pt x="2456787" y="1829127"/>
                  </a:lnTo>
                  <a:lnTo>
                    <a:pt x="2408705" y="1827828"/>
                  </a:lnTo>
                  <a:lnTo>
                    <a:pt x="2360842" y="1825671"/>
                  </a:lnTo>
                  <a:lnTo>
                    <a:pt x="2313205" y="1822666"/>
                  </a:lnTo>
                  <a:lnTo>
                    <a:pt x="2265801" y="1818818"/>
                  </a:lnTo>
                  <a:lnTo>
                    <a:pt x="2218638" y="1814135"/>
                  </a:lnTo>
                  <a:lnTo>
                    <a:pt x="2171723" y="1808625"/>
                  </a:lnTo>
                  <a:lnTo>
                    <a:pt x="2125064" y="1802295"/>
                  </a:lnTo>
                  <a:lnTo>
                    <a:pt x="2078667" y="1795153"/>
                  </a:lnTo>
                  <a:lnTo>
                    <a:pt x="2032541" y="1787205"/>
                  </a:lnTo>
                  <a:lnTo>
                    <a:pt x="1986693" y="1778460"/>
                  </a:lnTo>
                  <a:lnTo>
                    <a:pt x="1941130" y="1768925"/>
                  </a:lnTo>
                  <a:lnTo>
                    <a:pt x="1895859" y="1758607"/>
                  </a:lnTo>
                  <a:lnTo>
                    <a:pt x="1850889" y="1747513"/>
                  </a:lnTo>
                  <a:lnTo>
                    <a:pt x="1806226" y="1735652"/>
                  </a:lnTo>
                  <a:lnTo>
                    <a:pt x="1761879" y="1723030"/>
                  </a:lnTo>
                  <a:lnTo>
                    <a:pt x="1717853" y="1709655"/>
                  </a:lnTo>
                  <a:lnTo>
                    <a:pt x="1674158" y="1695535"/>
                  </a:lnTo>
                  <a:lnTo>
                    <a:pt x="1630800" y="1680676"/>
                  </a:lnTo>
                  <a:lnTo>
                    <a:pt x="1587786" y="1665087"/>
                  </a:lnTo>
                  <a:lnTo>
                    <a:pt x="1545124" y="1648774"/>
                  </a:lnTo>
                  <a:lnTo>
                    <a:pt x="1502822" y="1631745"/>
                  </a:lnTo>
                  <a:lnTo>
                    <a:pt x="1460887" y="1614007"/>
                  </a:lnTo>
                  <a:lnTo>
                    <a:pt x="1419327" y="1595569"/>
                  </a:lnTo>
                  <a:lnTo>
                    <a:pt x="1378148" y="1576437"/>
                  </a:lnTo>
                  <a:lnTo>
                    <a:pt x="1337358" y="1556619"/>
                  </a:lnTo>
                  <a:lnTo>
                    <a:pt x="1296965" y="1536121"/>
                  </a:lnTo>
                  <a:lnTo>
                    <a:pt x="1256976" y="1514953"/>
                  </a:lnTo>
                  <a:lnTo>
                    <a:pt x="1217398" y="1493120"/>
                  </a:lnTo>
                  <a:lnTo>
                    <a:pt x="1178240" y="1470631"/>
                  </a:lnTo>
                  <a:lnTo>
                    <a:pt x="1139507" y="1447493"/>
                  </a:lnTo>
                  <a:lnTo>
                    <a:pt x="1101209" y="1423713"/>
                  </a:lnTo>
                  <a:lnTo>
                    <a:pt x="1063352" y="1399299"/>
                  </a:lnTo>
                  <a:lnTo>
                    <a:pt x="1025943" y="1374258"/>
                  </a:lnTo>
                  <a:lnTo>
                    <a:pt x="988990" y="1348598"/>
                  </a:lnTo>
                  <a:lnTo>
                    <a:pt x="952501" y="1322326"/>
                  </a:lnTo>
                  <a:lnTo>
                    <a:pt x="916483" y="1295449"/>
                  </a:lnTo>
                  <a:lnTo>
                    <a:pt x="880943" y="1267975"/>
                  </a:lnTo>
                  <a:lnTo>
                    <a:pt x="845889" y="1239911"/>
                  </a:lnTo>
                  <a:lnTo>
                    <a:pt x="811328" y="1211265"/>
                  </a:lnTo>
                  <a:lnTo>
                    <a:pt x="777267" y="1182044"/>
                  </a:lnTo>
                  <a:lnTo>
                    <a:pt x="743715" y="1152256"/>
                  </a:lnTo>
                  <a:lnTo>
                    <a:pt x="710678" y="1121907"/>
                  </a:lnTo>
                  <a:lnTo>
                    <a:pt x="678164" y="1091007"/>
                  </a:lnTo>
                  <a:lnTo>
                    <a:pt x="646180" y="1059561"/>
                  </a:lnTo>
                  <a:lnTo>
                    <a:pt x="614734" y="1027577"/>
                  </a:lnTo>
                  <a:lnTo>
                    <a:pt x="583833" y="995063"/>
                  </a:lnTo>
                  <a:lnTo>
                    <a:pt x="553485" y="962026"/>
                  </a:lnTo>
                  <a:lnTo>
                    <a:pt x="523697" y="928473"/>
                  </a:lnTo>
                  <a:lnTo>
                    <a:pt x="494476" y="894413"/>
                  </a:lnTo>
                  <a:lnTo>
                    <a:pt x="465830" y="859852"/>
                  </a:lnTo>
                  <a:lnTo>
                    <a:pt x="437766" y="824798"/>
                  </a:lnTo>
                  <a:lnTo>
                    <a:pt x="410292" y="789258"/>
                  </a:lnTo>
                  <a:lnTo>
                    <a:pt x="383415" y="753240"/>
                  </a:lnTo>
                  <a:lnTo>
                    <a:pt x="357143" y="716750"/>
                  </a:lnTo>
                  <a:lnTo>
                    <a:pt x="331483" y="679798"/>
                  </a:lnTo>
                  <a:lnTo>
                    <a:pt x="306442" y="642389"/>
                  </a:lnTo>
                  <a:lnTo>
                    <a:pt x="282027" y="604532"/>
                  </a:lnTo>
                  <a:lnTo>
                    <a:pt x="258248" y="566233"/>
                  </a:lnTo>
                  <a:lnTo>
                    <a:pt x="235109" y="527501"/>
                  </a:lnTo>
                  <a:lnTo>
                    <a:pt x="212620" y="488342"/>
                  </a:lnTo>
                  <a:lnTo>
                    <a:pt x="190788" y="448765"/>
                  </a:lnTo>
                  <a:lnTo>
                    <a:pt x="169619" y="408776"/>
                  </a:lnTo>
                  <a:lnTo>
                    <a:pt x="149122" y="368383"/>
                  </a:lnTo>
                  <a:lnTo>
                    <a:pt x="129304" y="327593"/>
                  </a:lnTo>
                  <a:lnTo>
                    <a:pt x="110172" y="286414"/>
                  </a:lnTo>
                  <a:lnTo>
                    <a:pt x="91733" y="244853"/>
                  </a:lnTo>
                  <a:lnTo>
                    <a:pt x="73996" y="202918"/>
                  </a:lnTo>
                  <a:lnTo>
                    <a:pt x="56967" y="160616"/>
                  </a:lnTo>
                  <a:lnTo>
                    <a:pt x="40654" y="117955"/>
                  </a:lnTo>
                  <a:lnTo>
                    <a:pt x="25065" y="74941"/>
                  </a:lnTo>
                  <a:lnTo>
                    <a:pt x="10206" y="31583"/>
                  </a:lnTo>
                  <a:lnTo>
                    <a:pt x="0" y="0"/>
                  </a:lnTo>
                </a:path>
              </a:pathLst>
            </a:custGeom>
            <a:ln w="50292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0" y="5099303"/>
              <a:ext cx="1432560" cy="1758950"/>
            </a:xfrm>
            <a:custGeom>
              <a:avLst/>
              <a:gdLst/>
              <a:ahLst/>
              <a:cxnLst/>
              <a:rect l="l" t="t" r="r" b="b"/>
              <a:pathLst>
                <a:path w="1432560" h="1758950">
                  <a:moveTo>
                    <a:pt x="0" y="94232"/>
                  </a:moveTo>
                  <a:lnTo>
                    <a:pt x="56057" y="69575"/>
                  </a:lnTo>
                  <a:lnTo>
                    <a:pt x="98769" y="53681"/>
                  </a:lnTo>
                  <a:lnTo>
                    <a:pt x="142341" y="39742"/>
                  </a:lnTo>
                  <a:lnTo>
                    <a:pt x="186724" y="27809"/>
                  </a:lnTo>
                  <a:lnTo>
                    <a:pt x="231869" y="17932"/>
                  </a:lnTo>
                  <a:lnTo>
                    <a:pt x="277728" y="10163"/>
                  </a:lnTo>
                  <a:lnTo>
                    <a:pt x="324251" y="4550"/>
                  </a:lnTo>
                  <a:lnTo>
                    <a:pt x="371392" y="1146"/>
                  </a:lnTo>
                  <a:lnTo>
                    <a:pt x="419100" y="0"/>
                  </a:lnTo>
                  <a:lnTo>
                    <a:pt x="466807" y="1146"/>
                  </a:lnTo>
                  <a:lnTo>
                    <a:pt x="513948" y="4550"/>
                  </a:lnTo>
                  <a:lnTo>
                    <a:pt x="560471" y="10163"/>
                  </a:lnTo>
                  <a:lnTo>
                    <a:pt x="606330" y="17932"/>
                  </a:lnTo>
                  <a:lnTo>
                    <a:pt x="651475" y="27809"/>
                  </a:lnTo>
                  <a:lnTo>
                    <a:pt x="695858" y="39742"/>
                  </a:lnTo>
                  <a:lnTo>
                    <a:pt x="739430" y="53681"/>
                  </a:lnTo>
                  <a:lnTo>
                    <a:pt x="782142" y="69575"/>
                  </a:lnTo>
                  <a:lnTo>
                    <a:pt x="823945" y="87373"/>
                  </a:lnTo>
                  <a:lnTo>
                    <a:pt x="864792" y="107026"/>
                  </a:lnTo>
                  <a:lnTo>
                    <a:pt x="904633" y="128482"/>
                  </a:lnTo>
                  <a:lnTo>
                    <a:pt x="943419" y="151692"/>
                  </a:lnTo>
                  <a:lnTo>
                    <a:pt x="981102" y="176603"/>
                  </a:lnTo>
                  <a:lnTo>
                    <a:pt x="1017634" y="203167"/>
                  </a:lnTo>
                  <a:lnTo>
                    <a:pt x="1052965" y="231332"/>
                  </a:lnTo>
                  <a:lnTo>
                    <a:pt x="1087048" y="261048"/>
                  </a:lnTo>
                  <a:lnTo>
                    <a:pt x="1119832" y="292264"/>
                  </a:lnTo>
                  <a:lnTo>
                    <a:pt x="1151270" y="324930"/>
                  </a:lnTo>
                  <a:lnTo>
                    <a:pt x="1181313" y="358995"/>
                  </a:lnTo>
                  <a:lnTo>
                    <a:pt x="1209912" y="394409"/>
                  </a:lnTo>
                  <a:lnTo>
                    <a:pt x="1237019" y="431121"/>
                  </a:lnTo>
                  <a:lnTo>
                    <a:pt x="1262585" y="469080"/>
                  </a:lnTo>
                  <a:lnTo>
                    <a:pt x="1286561" y="508237"/>
                  </a:lnTo>
                  <a:lnTo>
                    <a:pt x="1308899" y="548540"/>
                  </a:lnTo>
                  <a:lnTo>
                    <a:pt x="1329550" y="589939"/>
                  </a:lnTo>
                  <a:lnTo>
                    <a:pt x="1348464" y="632383"/>
                  </a:lnTo>
                  <a:lnTo>
                    <a:pt x="1365595" y="675822"/>
                  </a:lnTo>
                  <a:lnTo>
                    <a:pt x="1380892" y="720205"/>
                  </a:lnTo>
                  <a:lnTo>
                    <a:pt x="1394308" y="765482"/>
                  </a:lnTo>
                  <a:lnTo>
                    <a:pt x="1405793" y="811603"/>
                  </a:lnTo>
                  <a:lnTo>
                    <a:pt x="1415299" y="858516"/>
                  </a:lnTo>
                  <a:lnTo>
                    <a:pt x="1422778" y="906171"/>
                  </a:lnTo>
                  <a:lnTo>
                    <a:pt x="1428180" y="954518"/>
                  </a:lnTo>
                  <a:lnTo>
                    <a:pt x="1431456" y="1003505"/>
                  </a:lnTo>
                  <a:lnTo>
                    <a:pt x="1432560" y="1053084"/>
                  </a:lnTo>
                  <a:lnTo>
                    <a:pt x="1431456" y="1102657"/>
                  </a:lnTo>
                  <a:lnTo>
                    <a:pt x="1428180" y="1151640"/>
                  </a:lnTo>
                  <a:lnTo>
                    <a:pt x="1422778" y="1199984"/>
                  </a:lnTo>
                  <a:lnTo>
                    <a:pt x="1415299" y="1247635"/>
                  </a:lnTo>
                  <a:lnTo>
                    <a:pt x="1405793" y="1294546"/>
                  </a:lnTo>
                  <a:lnTo>
                    <a:pt x="1394308" y="1340664"/>
                  </a:lnTo>
                  <a:lnTo>
                    <a:pt x="1380892" y="1385939"/>
                  </a:lnTo>
                  <a:lnTo>
                    <a:pt x="1365595" y="1430321"/>
                  </a:lnTo>
                  <a:lnTo>
                    <a:pt x="1348464" y="1473759"/>
                  </a:lnTo>
                  <a:lnTo>
                    <a:pt x="1329550" y="1516203"/>
                  </a:lnTo>
                  <a:lnTo>
                    <a:pt x="1308899" y="1557601"/>
                  </a:lnTo>
                  <a:lnTo>
                    <a:pt x="1286561" y="1597904"/>
                  </a:lnTo>
                  <a:lnTo>
                    <a:pt x="1262585" y="1637061"/>
                  </a:lnTo>
                  <a:lnTo>
                    <a:pt x="1237019" y="1675021"/>
                  </a:lnTo>
                  <a:lnTo>
                    <a:pt x="1209912" y="1711734"/>
                  </a:lnTo>
                  <a:lnTo>
                    <a:pt x="1181313" y="1747148"/>
                  </a:lnTo>
                  <a:lnTo>
                    <a:pt x="1171131" y="1758694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0" y="5061965"/>
              <a:ext cx="1479550" cy="1796414"/>
            </a:xfrm>
            <a:custGeom>
              <a:avLst/>
              <a:gdLst/>
              <a:ahLst/>
              <a:cxnLst/>
              <a:rect l="l" t="t" r="r" b="b"/>
              <a:pathLst>
                <a:path w="1479550" h="1796415">
                  <a:moveTo>
                    <a:pt x="0" y="92615"/>
                  </a:moveTo>
                  <a:lnTo>
                    <a:pt x="65755" y="65004"/>
                  </a:lnTo>
                  <a:lnTo>
                    <a:pt x="108148" y="50133"/>
                  </a:lnTo>
                  <a:lnTo>
                    <a:pt x="151324" y="37099"/>
                  </a:lnTo>
                  <a:lnTo>
                    <a:pt x="195241" y="25949"/>
                  </a:lnTo>
                  <a:lnTo>
                    <a:pt x="239856" y="16726"/>
                  </a:lnTo>
                  <a:lnTo>
                    <a:pt x="285125" y="9475"/>
                  </a:lnTo>
                  <a:lnTo>
                    <a:pt x="331006" y="4240"/>
                  </a:lnTo>
                  <a:lnTo>
                    <a:pt x="377457" y="1067"/>
                  </a:lnTo>
                  <a:lnTo>
                    <a:pt x="424434" y="0"/>
                  </a:lnTo>
                  <a:lnTo>
                    <a:pt x="471410" y="1067"/>
                  </a:lnTo>
                  <a:lnTo>
                    <a:pt x="517861" y="4240"/>
                  </a:lnTo>
                  <a:lnTo>
                    <a:pt x="563742" y="9475"/>
                  </a:lnTo>
                  <a:lnTo>
                    <a:pt x="609011" y="16726"/>
                  </a:lnTo>
                  <a:lnTo>
                    <a:pt x="653626" y="25949"/>
                  </a:lnTo>
                  <a:lnTo>
                    <a:pt x="697543" y="37099"/>
                  </a:lnTo>
                  <a:lnTo>
                    <a:pt x="740719" y="50133"/>
                  </a:lnTo>
                  <a:lnTo>
                    <a:pt x="783112" y="65004"/>
                  </a:lnTo>
                  <a:lnTo>
                    <a:pt x="824678" y="81670"/>
                  </a:lnTo>
                  <a:lnTo>
                    <a:pt x="865376" y="100085"/>
                  </a:lnTo>
                  <a:lnTo>
                    <a:pt x="905161" y="120204"/>
                  </a:lnTo>
                  <a:lnTo>
                    <a:pt x="943992" y="141984"/>
                  </a:lnTo>
                  <a:lnTo>
                    <a:pt x="981825" y="165380"/>
                  </a:lnTo>
                  <a:lnTo>
                    <a:pt x="1018617" y="190346"/>
                  </a:lnTo>
                  <a:lnTo>
                    <a:pt x="1054326" y="216840"/>
                  </a:lnTo>
                  <a:lnTo>
                    <a:pt x="1088908" y="244815"/>
                  </a:lnTo>
                  <a:lnTo>
                    <a:pt x="1122321" y="274227"/>
                  </a:lnTo>
                  <a:lnTo>
                    <a:pt x="1154523" y="305033"/>
                  </a:lnTo>
                  <a:lnTo>
                    <a:pt x="1185469" y="337187"/>
                  </a:lnTo>
                  <a:lnTo>
                    <a:pt x="1215117" y="370645"/>
                  </a:lnTo>
                  <a:lnTo>
                    <a:pt x="1243425" y="405362"/>
                  </a:lnTo>
                  <a:lnTo>
                    <a:pt x="1270349" y="441294"/>
                  </a:lnTo>
                  <a:lnTo>
                    <a:pt x="1295847" y="478396"/>
                  </a:lnTo>
                  <a:lnTo>
                    <a:pt x="1319876" y="516624"/>
                  </a:lnTo>
                  <a:lnTo>
                    <a:pt x="1342392" y="555933"/>
                  </a:lnTo>
                  <a:lnTo>
                    <a:pt x="1363354" y="596279"/>
                  </a:lnTo>
                  <a:lnTo>
                    <a:pt x="1382717" y="637616"/>
                  </a:lnTo>
                  <a:lnTo>
                    <a:pt x="1400440" y="679902"/>
                  </a:lnTo>
                  <a:lnTo>
                    <a:pt x="1416480" y="723090"/>
                  </a:lnTo>
                  <a:lnTo>
                    <a:pt x="1430792" y="767136"/>
                  </a:lnTo>
                  <a:lnTo>
                    <a:pt x="1443336" y="811996"/>
                  </a:lnTo>
                  <a:lnTo>
                    <a:pt x="1454067" y="857626"/>
                  </a:lnTo>
                  <a:lnTo>
                    <a:pt x="1462944" y="903981"/>
                  </a:lnTo>
                  <a:lnTo>
                    <a:pt x="1469922" y="951015"/>
                  </a:lnTo>
                  <a:lnTo>
                    <a:pt x="1474960" y="998686"/>
                  </a:lnTo>
                  <a:lnTo>
                    <a:pt x="1478014" y="1046947"/>
                  </a:lnTo>
                  <a:lnTo>
                    <a:pt x="1479042" y="1095755"/>
                  </a:lnTo>
                  <a:lnTo>
                    <a:pt x="1478014" y="1144565"/>
                  </a:lnTo>
                  <a:lnTo>
                    <a:pt x="1474960" y="1192827"/>
                  </a:lnTo>
                  <a:lnTo>
                    <a:pt x="1469922" y="1240499"/>
                  </a:lnTo>
                  <a:lnTo>
                    <a:pt x="1462944" y="1287534"/>
                  </a:lnTo>
                  <a:lnTo>
                    <a:pt x="1454067" y="1333889"/>
                  </a:lnTo>
                  <a:lnTo>
                    <a:pt x="1443336" y="1379519"/>
                  </a:lnTo>
                  <a:lnTo>
                    <a:pt x="1430792" y="1424380"/>
                  </a:lnTo>
                  <a:lnTo>
                    <a:pt x="1416480" y="1468427"/>
                  </a:lnTo>
                  <a:lnTo>
                    <a:pt x="1400440" y="1511615"/>
                  </a:lnTo>
                  <a:lnTo>
                    <a:pt x="1382717" y="1553901"/>
                  </a:lnTo>
                  <a:lnTo>
                    <a:pt x="1363354" y="1595238"/>
                  </a:lnTo>
                  <a:lnTo>
                    <a:pt x="1342392" y="1635584"/>
                  </a:lnTo>
                  <a:lnTo>
                    <a:pt x="1319876" y="1674893"/>
                  </a:lnTo>
                  <a:lnTo>
                    <a:pt x="1295847" y="1713121"/>
                  </a:lnTo>
                  <a:lnTo>
                    <a:pt x="1270349" y="1750223"/>
                  </a:lnTo>
                  <a:lnTo>
                    <a:pt x="1243425" y="1786155"/>
                  </a:lnTo>
                  <a:lnTo>
                    <a:pt x="1235372" y="1796030"/>
                  </a:lnTo>
                </a:path>
              </a:pathLst>
            </a:custGeom>
            <a:ln w="50292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27953" y="6759700"/>
            <a:ext cx="4279900" cy="0"/>
          </a:xfrm>
          <a:custGeom>
            <a:avLst/>
            <a:gdLst/>
            <a:ahLst/>
            <a:cxnLst/>
            <a:rect l="l" t="t" r="r" b="b"/>
            <a:pathLst>
              <a:path w="4279900">
                <a:moveTo>
                  <a:pt x="0" y="0"/>
                </a:moveTo>
                <a:lnTo>
                  <a:pt x="4279900" y="1"/>
                </a:lnTo>
              </a:path>
            </a:pathLst>
          </a:custGeom>
          <a:ln w="5334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891376"/>
            <a:ext cx="11642343" cy="6046468"/>
            <a:chOff x="-25146" y="836675"/>
            <a:chExt cx="11642343" cy="6046468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rcRect r="56690"/>
            <a:stretch>
              <a:fillRect/>
            </a:stretch>
          </p:blipFill>
          <p:spPr>
            <a:xfrm>
              <a:off x="-25146" y="836675"/>
              <a:ext cx="5122273" cy="604646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1658600" y="6553200"/>
            <a:ext cx="40995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10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626787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600" spc="-450" dirty="0">
                <a:solidFill>
                  <a:srgbClr val="2D285A"/>
                </a:solidFill>
              </a:rPr>
              <a:t>магистральное</a:t>
            </a:r>
            <a:r>
              <a:rPr sz="3600" spc="-175" dirty="0">
                <a:solidFill>
                  <a:srgbClr val="2D285A"/>
                </a:solidFill>
              </a:rPr>
              <a:t> </a:t>
            </a:r>
            <a:r>
              <a:rPr sz="3600" spc="-455" dirty="0" err="1">
                <a:solidFill>
                  <a:srgbClr val="2D285A"/>
                </a:solidFill>
              </a:rPr>
              <a:t>направление</a:t>
            </a:r>
            <a:r>
              <a:rPr sz="3600" spc="-190" dirty="0">
                <a:solidFill>
                  <a:srgbClr val="2D285A"/>
                </a:solidFill>
              </a:rPr>
              <a:t> </a:t>
            </a:r>
            <a:r>
              <a:rPr sz="3600" spc="-459" dirty="0" smtClean="0">
                <a:solidFill>
                  <a:srgbClr val="2D285A"/>
                </a:solidFill>
              </a:rPr>
              <a:t>«</a:t>
            </a:r>
            <a:r>
              <a:rPr lang="ru-RU" sz="3600" spc="-459" dirty="0" smtClean="0">
                <a:solidFill>
                  <a:srgbClr val="2D285A"/>
                </a:solidFill>
              </a:rPr>
              <a:t>Творчество</a:t>
            </a:r>
            <a:r>
              <a:rPr sz="3600" spc="-459" dirty="0" smtClean="0">
                <a:solidFill>
                  <a:srgbClr val="2D285A"/>
                </a:solidFill>
              </a:rPr>
              <a:t>»</a:t>
            </a:r>
            <a:endParaRPr sz="36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52720" y="2423286"/>
            <a:ext cx="6367145" cy="437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3815" algn="ctr">
              <a:lnSpc>
                <a:spcPct val="100000"/>
              </a:lnSpc>
              <a:spcBef>
                <a:spcPts val="95"/>
              </a:spcBef>
            </a:pPr>
            <a:endParaRPr sz="13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300" dirty="0">
              <a:latin typeface="Calibri"/>
              <a:cs typeface="Calibri"/>
            </a:endParaRPr>
          </a:p>
        </p:txBody>
      </p:sp>
      <p:grpSp>
        <p:nvGrpSpPr>
          <p:cNvPr id="11" name="object 7"/>
          <p:cNvGrpSpPr/>
          <p:nvPr/>
        </p:nvGrpSpPr>
        <p:grpSpPr>
          <a:xfrm>
            <a:off x="4953000" y="838200"/>
            <a:ext cx="6934200" cy="14478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14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1"/>
          <p:cNvGrpSpPr/>
          <p:nvPr/>
        </p:nvGrpSpPr>
        <p:grpSpPr>
          <a:xfrm>
            <a:off x="4953000" y="2438400"/>
            <a:ext cx="6934200" cy="685800"/>
            <a:chOff x="5153914" y="2610357"/>
            <a:chExt cx="5833110" cy="627380"/>
          </a:xfrm>
        </p:grpSpPr>
        <p:sp>
          <p:nvSpPr>
            <p:cNvPr id="17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5"/>
          <p:cNvGrpSpPr/>
          <p:nvPr/>
        </p:nvGrpSpPr>
        <p:grpSpPr>
          <a:xfrm>
            <a:off x="4953000" y="3352800"/>
            <a:ext cx="6934199" cy="685800"/>
            <a:chOff x="5158485" y="4049014"/>
            <a:chExt cx="5833110" cy="627380"/>
          </a:xfrm>
        </p:grpSpPr>
        <p:sp>
          <p:nvSpPr>
            <p:cNvPr id="20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19"/>
          <p:cNvGrpSpPr/>
          <p:nvPr/>
        </p:nvGrpSpPr>
        <p:grpSpPr>
          <a:xfrm>
            <a:off x="4953000" y="4191000"/>
            <a:ext cx="6934201" cy="2209800"/>
            <a:chOff x="5154167" y="5497067"/>
            <a:chExt cx="5832475" cy="990600"/>
          </a:xfrm>
        </p:grpSpPr>
        <p:sp>
          <p:nvSpPr>
            <p:cNvPr id="23" name="object 20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5657088" y="0"/>
                  </a:moveTo>
                  <a:lnTo>
                    <a:pt x="163068" y="0"/>
                  </a:lnTo>
                  <a:lnTo>
                    <a:pt x="119723" y="5826"/>
                  </a:lnTo>
                  <a:lnTo>
                    <a:pt x="80772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0" y="815340"/>
                  </a:lnTo>
                  <a:lnTo>
                    <a:pt x="5826" y="858688"/>
                  </a:lnTo>
                  <a:lnTo>
                    <a:pt x="22267" y="897641"/>
                  </a:lnTo>
                  <a:lnTo>
                    <a:pt x="47767" y="930644"/>
                  </a:lnTo>
                  <a:lnTo>
                    <a:pt x="80772" y="956143"/>
                  </a:lnTo>
                  <a:lnTo>
                    <a:pt x="119723" y="972582"/>
                  </a:lnTo>
                  <a:lnTo>
                    <a:pt x="163068" y="978408"/>
                  </a:lnTo>
                  <a:lnTo>
                    <a:pt x="5657088" y="978408"/>
                  </a:lnTo>
                  <a:lnTo>
                    <a:pt x="5700432" y="972582"/>
                  </a:lnTo>
                  <a:lnTo>
                    <a:pt x="5739384" y="956143"/>
                  </a:lnTo>
                  <a:lnTo>
                    <a:pt x="5772388" y="930644"/>
                  </a:lnTo>
                  <a:lnTo>
                    <a:pt x="5797888" y="897641"/>
                  </a:lnTo>
                  <a:lnTo>
                    <a:pt x="5814329" y="858688"/>
                  </a:lnTo>
                  <a:lnTo>
                    <a:pt x="5820156" y="815340"/>
                  </a:lnTo>
                  <a:lnTo>
                    <a:pt x="5820156" y="163068"/>
                  </a:lnTo>
                  <a:lnTo>
                    <a:pt x="5814329" y="119723"/>
                  </a:lnTo>
                  <a:lnTo>
                    <a:pt x="5797888" y="80771"/>
                  </a:lnTo>
                  <a:lnTo>
                    <a:pt x="5772388" y="47767"/>
                  </a:lnTo>
                  <a:lnTo>
                    <a:pt x="5739384" y="22267"/>
                  </a:lnTo>
                  <a:lnTo>
                    <a:pt x="5700432" y="5826"/>
                  </a:lnTo>
                  <a:lnTo>
                    <a:pt x="5657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1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2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5657088" y="0"/>
                  </a:lnTo>
                  <a:lnTo>
                    <a:pt x="5700432" y="5826"/>
                  </a:lnTo>
                  <a:lnTo>
                    <a:pt x="5739384" y="22267"/>
                  </a:lnTo>
                  <a:lnTo>
                    <a:pt x="5772388" y="47767"/>
                  </a:lnTo>
                  <a:lnTo>
                    <a:pt x="5797888" y="80771"/>
                  </a:lnTo>
                  <a:lnTo>
                    <a:pt x="5814329" y="119723"/>
                  </a:lnTo>
                  <a:lnTo>
                    <a:pt x="5820156" y="163068"/>
                  </a:lnTo>
                  <a:lnTo>
                    <a:pt x="5820156" y="815340"/>
                  </a:lnTo>
                  <a:lnTo>
                    <a:pt x="5814329" y="858688"/>
                  </a:lnTo>
                  <a:lnTo>
                    <a:pt x="5797888" y="897641"/>
                  </a:lnTo>
                  <a:lnTo>
                    <a:pt x="5772388" y="930644"/>
                  </a:lnTo>
                  <a:lnTo>
                    <a:pt x="5739384" y="956143"/>
                  </a:lnTo>
                  <a:lnTo>
                    <a:pt x="5700432" y="972582"/>
                  </a:lnTo>
                  <a:lnTo>
                    <a:pt x="5657088" y="978408"/>
                  </a:lnTo>
                  <a:lnTo>
                    <a:pt x="163068" y="978408"/>
                  </a:lnTo>
                  <a:lnTo>
                    <a:pt x="119723" y="972582"/>
                  </a:lnTo>
                  <a:lnTo>
                    <a:pt x="80772" y="956143"/>
                  </a:lnTo>
                  <a:lnTo>
                    <a:pt x="47767" y="930644"/>
                  </a:lnTo>
                  <a:lnTo>
                    <a:pt x="22267" y="897641"/>
                  </a:lnTo>
                  <a:lnTo>
                    <a:pt x="5826" y="858688"/>
                  </a:lnTo>
                  <a:lnTo>
                    <a:pt x="0" y="815340"/>
                  </a:lnTo>
                  <a:lnTo>
                    <a:pt x="0" y="163068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029200" y="838200"/>
            <a:ext cx="68535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Выбор направлений ДО ограничен и не удовлетворяет в полном объеме потребностей обучающихся по причине кадрового дефицита по ДО детей, в результате недостаточный охват детей ДО.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0" y="243840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Отсутствие/недостаточное материально-техническое оснащение ОО для реализации ДО.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9200" y="33528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Не организована сетевая форма реализации дополнительных общеобразовательных программ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9200" y="4343400"/>
            <a:ext cx="6781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Не разработаны программы, не выстроена система выявления и развития интеллектуальных и творческих способностей и талантов обучающихся, интереса к научной (научно-исследовательской), инженерно-технической, изобретательской, творческой деятельности.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00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626787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600" spc="-450" dirty="0">
                <a:solidFill>
                  <a:srgbClr val="2D285A"/>
                </a:solidFill>
              </a:rPr>
              <a:t>магистральное</a:t>
            </a:r>
            <a:r>
              <a:rPr sz="3600" spc="-175" dirty="0">
                <a:solidFill>
                  <a:srgbClr val="2D285A"/>
                </a:solidFill>
              </a:rPr>
              <a:t> </a:t>
            </a:r>
            <a:r>
              <a:rPr sz="3600" spc="-455" dirty="0" err="1">
                <a:solidFill>
                  <a:srgbClr val="2D285A"/>
                </a:solidFill>
              </a:rPr>
              <a:t>направление</a:t>
            </a:r>
            <a:r>
              <a:rPr sz="3600" spc="-190" dirty="0">
                <a:solidFill>
                  <a:srgbClr val="2D285A"/>
                </a:solidFill>
              </a:rPr>
              <a:t> </a:t>
            </a:r>
            <a:r>
              <a:rPr sz="3600" spc="-459" dirty="0" smtClean="0">
                <a:solidFill>
                  <a:srgbClr val="2D285A"/>
                </a:solidFill>
              </a:rPr>
              <a:t>«</a:t>
            </a:r>
            <a:r>
              <a:rPr lang="ru-RU" sz="3600" spc="-459" dirty="0" smtClean="0">
                <a:solidFill>
                  <a:srgbClr val="2D285A"/>
                </a:solidFill>
              </a:rPr>
              <a:t>Творчество</a:t>
            </a:r>
            <a:r>
              <a:rPr sz="3600" spc="-459" dirty="0" smtClean="0">
                <a:solidFill>
                  <a:srgbClr val="2D285A"/>
                </a:solidFill>
              </a:rPr>
              <a:t>»</a:t>
            </a:r>
            <a:endParaRPr sz="3600" dirty="0"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11</a:t>
            </a:fld>
            <a:endParaRPr spc="-25" dirty="0"/>
          </a:p>
        </p:txBody>
      </p:sp>
      <p:sp>
        <p:nvSpPr>
          <p:cNvPr id="33" name="object 6"/>
          <p:cNvSpPr txBox="1"/>
          <p:nvPr/>
        </p:nvSpPr>
        <p:spPr>
          <a:xfrm>
            <a:off x="0" y="33528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object 7"/>
          <p:cNvGrpSpPr/>
          <p:nvPr/>
        </p:nvGrpSpPr>
        <p:grpSpPr>
          <a:xfrm>
            <a:off x="4953000" y="990600"/>
            <a:ext cx="6934200" cy="12192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35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11"/>
          <p:cNvGrpSpPr/>
          <p:nvPr/>
        </p:nvGrpSpPr>
        <p:grpSpPr>
          <a:xfrm>
            <a:off x="4953000" y="2438400"/>
            <a:ext cx="6934200" cy="990600"/>
            <a:chOff x="5153914" y="2610357"/>
            <a:chExt cx="5833110" cy="627380"/>
          </a:xfrm>
        </p:grpSpPr>
        <p:sp>
          <p:nvSpPr>
            <p:cNvPr id="38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15"/>
          <p:cNvGrpSpPr/>
          <p:nvPr/>
        </p:nvGrpSpPr>
        <p:grpSpPr>
          <a:xfrm>
            <a:off x="4953000" y="3962400"/>
            <a:ext cx="6934199" cy="685800"/>
            <a:chOff x="5158485" y="4049014"/>
            <a:chExt cx="5833110" cy="627380"/>
          </a:xfrm>
        </p:grpSpPr>
        <p:sp>
          <p:nvSpPr>
            <p:cNvPr id="41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2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19"/>
          <p:cNvGrpSpPr/>
          <p:nvPr/>
        </p:nvGrpSpPr>
        <p:grpSpPr>
          <a:xfrm>
            <a:off x="4953000" y="4876800"/>
            <a:ext cx="6919857" cy="1739001"/>
            <a:chOff x="5160263" y="5503163"/>
            <a:chExt cx="5820410" cy="779552"/>
          </a:xfrm>
        </p:grpSpPr>
        <p:sp>
          <p:nvSpPr>
            <p:cNvPr id="44" name="object 20"/>
            <p:cNvSpPr/>
            <p:nvPr/>
          </p:nvSpPr>
          <p:spPr>
            <a:xfrm>
              <a:off x="5160263" y="5503163"/>
              <a:ext cx="5820410" cy="779552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5657088" y="0"/>
                  </a:moveTo>
                  <a:lnTo>
                    <a:pt x="163068" y="0"/>
                  </a:lnTo>
                  <a:lnTo>
                    <a:pt x="119723" y="5826"/>
                  </a:lnTo>
                  <a:lnTo>
                    <a:pt x="80772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0" y="815340"/>
                  </a:lnTo>
                  <a:lnTo>
                    <a:pt x="5826" y="858688"/>
                  </a:lnTo>
                  <a:lnTo>
                    <a:pt x="22267" y="897641"/>
                  </a:lnTo>
                  <a:lnTo>
                    <a:pt x="47767" y="930644"/>
                  </a:lnTo>
                  <a:lnTo>
                    <a:pt x="80772" y="956143"/>
                  </a:lnTo>
                  <a:lnTo>
                    <a:pt x="119723" y="972582"/>
                  </a:lnTo>
                  <a:lnTo>
                    <a:pt x="163068" y="978408"/>
                  </a:lnTo>
                  <a:lnTo>
                    <a:pt x="5657088" y="978408"/>
                  </a:lnTo>
                  <a:lnTo>
                    <a:pt x="5700432" y="972582"/>
                  </a:lnTo>
                  <a:lnTo>
                    <a:pt x="5739384" y="956143"/>
                  </a:lnTo>
                  <a:lnTo>
                    <a:pt x="5772388" y="930644"/>
                  </a:lnTo>
                  <a:lnTo>
                    <a:pt x="5797888" y="897641"/>
                  </a:lnTo>
                  <a:lnTo>
                    <a:pt x="5814329" y="858688"/>
                  </a:lnTo>
                  <a:lnTo>
                    <a:pt x="5820156" y="815340"/>
                  </a:lnTo>
                  <a:lnTo>
                    <a:pt x="5820156" y="163068"/>
                  </a:lnTo>
                  <a:lnTo>
                    <a:pt x="5814329" y="119723"/>
                  </a:lnTo>
                  <a:lnTo>
                    <a:pt x="5797888" y="80771"/>
                  </a:lnTo>
                  <a:lnTo>
                    <a:pt x="5772388" y="47767"/>
                  </a:lnTo>
                  <a:lnTo>
                    <a:pt x="5739384" y="22267"/>
                  </a:lnTo>
                  <a:lnTo>
                    <a:pt x="5700432" y="5826"/>
                  </a:lnTo>
                  <a:lnTo>
                    <a:pt x="5657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21"/>
            <p:cNvSpPr/>
            <p:nvPr/>
          </p:nvSpPr>
          <p:spPr>
            <a:xfrm>
              <a:off x="5160263" y="5503163"/>
              <a:ext cx="5820410" cy="779552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2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5657088" y="0"/>
                  </a:lnTo>
                  <a:lnTo>
                    <a:pt x="5700432" y="5826"/>
                  </a:lnTo>
                  <a:lnTo>
                    <a:pt x="5739384" y="22267"/>
                  </a:lnTo>
                  <a:lnTo>
                    <a:pt x="5772388" y="47767"/>
                  </a:lnTo>
                  <a:lnTo>
                    <a:pt x="5797888" y="80771"/>
                  </a:lnTo>
                  <a:lnTo>
                    <a:pt x="5814329" y="119723"/>
                  </a:lnTo>
                  <a:lnTo>
                    <a:pt x="5820156" y="163068"/>
                  </a:lnTo>
                  <a:lnTo>
                    <a:pt x="5820156" y="815340"/>
                  </a:lnTo>
                  <a:lnTo>
                    <a:pt x="5814329" y="858688"/>
                  </a:lnTo>
                  <a:lnTo>
                    <a:pt x="5797888" y="897641"/>
                  </a:lnTo>
                  <a:lnTo>
                    <a:pt x="5772388" y="930644"/>
                  </a:lnTo>
                  <a:lnTo>
                    <a:pt x="5739384" y="956143"/>
                  </a:lnTo>
                  <a:lnTo>
                    <a:pt x="5700432" y="972582"/>
                  </a:lnTo>
                  <a:lnTo>
                    <a:pt x="5657088" y="978408"/>
                  </a:lnTo>
                  <a:lnTo>
                    <a:pt x="163068" y="978408"/>
                  </a:lnTo>
                  <a:lnTo>
                    <a:pt x="119723" y="972582"/>
                  </a:lnTo>
                  <a:lnTo>
                    <a:pt x="80772" y="956143"/>
                  </a:lnTo>
                  <a:lnTo>
                    <a:pt x="47767" y="930644"/>
                  </a:lnTo>
                  <a:lnTo>
                    <a:pt x="22267" y="897641"/>
                  </a:lnTo>
                  <a:lnTo>
                    <a:pt x="5826" y="858688"/>
                  </a:lnTo>
                  <a:lnTo>
                    <a:pt x="0" y="815340"/>
                  </a:lnTo>
                  <a:lnTo>
                    <a:pt x="0" y="163068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029200" y="1143000"/>
            <a:ext cx="685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Кадровое увеличение специалистов по дополнительному образованию детей.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0" y="2514600"/>
            <a:ext cx="693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>
                <a:latin typeface="Arial Black" pitchFamily="34" charset="0"/>
              </a:rPr>
              <a:t>Формирование школьного хора, волонтерского движения, военно-патриотического клуба на базе ОО</a:t>
            </a:r>
            <a:endParaRPr lang="ru-RU" dirty="0" smtClean="0"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29200" y="41148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Увеличение выбора направлений для ДО детей.</a:t>
            </a:r>
            <a:endParaRPr lang="ru-RU" dirty="0" smtClean="0"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29200" y="5181600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Реализация образовательных программ в сетевой форме, использование ресурсов других организаций.</a:t>
            </a:r>
            <a:endParaRPr lang="ru-RU" dirty="0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79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27953" y="6759700"/>
            <a:ext cx="4279900" cy="0"/>
          </a:xfrm>
          <a:custGeom>
            <a:avLst/>
            <a:gdLst/>
            <a:ahLst/>
            <a:cxnLst/>
            <a:rect l="l" t="t" r="r" b="b"/>
            <a:pathLst>
              <a:path w="4279900">
                <a:moveTo>
                  <a:pt x="0" y="0"/>
                </a:moveTo>
                <a:lnTo>
                  <a:pt x="4279900" y="1"/>
                </a:lnTo>
              </a:path>
            </a:pathLst>
          </a:custGeom>
          <a:ln w="5334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891376"/>
            <a:ext cx="11827002" cy="6046468"/>
            <a:chOff x="-25146" y="836675"/>
            <a:chExt cx="11827002" cy="6046468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5146" y="836675"/>
              <a:ext cx="11827002" cy="604646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12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65231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200" spc="-450" dirty="0">
                <a:solidFill>
                  <a:srgbClr val="2D285A"/>
                </a:solidFill>
              </a:rPr>
              <a:t>магистральное</a:t>
            </a:r>
            <a:r>
              <a:rPr sz="3200" spc="-175" dirty="0">
                <a:solidFill>
                  <a:srgbClr val="2D285A"/>
                </a:solidFill>
              </a:rPr>
              <a:t> </a:t>
            </a:r>
            <a:r>
              <a:rPr sz="3200" spc="-455" dirty="0" err="1">
                <a:solidFill>
                  <a:srgbClr val="2D285A"/>
                </a:solidFill>
              </a:rPr>
              <a:t>направление</a:t>
            </a:r>
            <a:r>
              <a:rPr sz="3200" spc="-190" dirty="0">
                <a:solidFill>
                  <a:srgbClr val="2D285A"/>
                </a:solidFill>
              </a:rPr>
              <a:t> </a:t>
            </a:r>
            <a:r>
              <a:rPr sz="3200" spc="-459" dirty="0" smtClean="0">
                <a:solidFill>
                  <a:srgbClr val="2D285A"/>
                </a:solidFill>
              </a:rPr>
              <a:t>«</a:t>
            </a:r>
            <a:r>
              <a:rPr lang="ru-RU" sz="3200" spc="-459" dirty="0" smtClean="0">
                <a:solidFill>
                  <a:srgbClr val="2D285A"/>
                </a:solidFill>
              </a:rPr>
              <a:t>Профориентация</a:t>
            </a:r>
            <a:r>
              <a:rPr sz="3200" spc="-459" dirty="0" smtClean="0">
                <a:solidFill>
                  <a:srgbClr val="2D285A"/>
                </a:solidFill>
              </a:rPr>
              <a:t>»</a:t>
            </a:r>
            <a:endParaRPr sz="32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52720" y="2423286"/>
            <a:ext cx="6367145" cy="437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3815" algn="ctr">
              <a:lnSpc>
                <a:spcPct val="100000"/>
              </a:lnSpc>
              <a:spcBef>
                <a:spcPts val="95"/>
              </a:spcBef>
            </a:pPr>
            <a:r>
              <a:rPr sz="1300" b="1" spc="-10" dirty="0" smtClean="0">
                <a:solidFill>
                  <a:srgbClr val="001F5F"/>
                </a:solidFill>
                <a:latin typeface="Calibri"/>
                <a:cs typeface="Calibri"/>
              </a:rPr>
              <a:t>)</a:t>
            </a:r>
            <a:endParaRPr sz="13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300" dirty="0">
              <a:latin typeface="Calibri"/>
              <a:cs typeface="Calibri"/>
            </a:endParaRPr>
          </a:p>
        </p:txBody>
      </p:sp>
      <p:sp>
        <p:nvSpPr>
          <p:cNvPr id="15" name="object 8"/>
          <p:cNvSpPr/>
          <p:nvPr/>
        </p:nvSpPr>
        <p:spPr>
          <a:xfrm>
            <a:off x="4953000" y="838200"/>
            <a:ext cx="6781800" cy="1447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 sz="2000">
              <a:ln>
                <a:noFill/>
                <a:prstDash val="sysDot"/>
              </a:ln>
            </a:endParaRPr>
          </a:p>
        </p:txBody>
      </p:sp>
      <p:sp>
        <p:nvSpPr>
          <p:cNvPr id="16" name="object 8"/>
          <p:cNvSpPr/>
          <p:nvPr/>
        </p:nvSpPr>
        <p:spPr>
          <a:xfrm>
            <a:off x="4953000" y="2438400"/>
            <a:ext cx="6781800" cy="15240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9200" y="990600"/>
            <a:ext cx="670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Отсутствие программ профессиональной подготовки по рабочим и служащим должностям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2667000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Нет информирования и подготовки к участию в чемпионатах по профессиональному мастерству.</a:t>
            </a:r>
          </a:p>
          <a:p>
            <a:endParaRPr lang="ru-RU" sz="2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23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65231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200" spc="-450" dirty="0">
                <a:solidFill>
                  <a:srgbClr val="2D285A"/>
                </a:solidFill>
              </a:rPr>
              <a:t>магистральное</a:t>
            </a:r>
            <a:r>
              <a:rPr sz="3200" spc="-175" dirty="0">
                <a:solidFill>
                  <a:srgbClr val="2D285A"/>
                </a:solidFill>
              </a:rPr>
              <a:t> </a:t>
            </a:r>
            <a:r>
              <a:rPr sz="3200" spc="-455" dirty="0" err="1">
                <a:solidFill>
                  <a:srgbClr val="2D285A"/>
                </a:solidFill>
              </a:rPr>
              <a:t>направление</a:t>
            </a:r>
            <a:r>
              <a:rPr sz="3200" spc="-190" dirty="0">
                <a:solidFill>
                  <a:srgbClr val="2D285A"/>
                </a:solidFill>
              </a:rPr>
              <a:t> </a:t>
            </a:r>
            <a:r>
              <a:rPr sz="3200" spc="-459" dirty="0" smtClean="0">
                <a:solidFill>
                  <a:srgbClr val="2D285A"/>
                </a:solidFill>
              </a:rPr>
              <a:t>«</a:t>
            </a:r>
            <a:r>
              <a:rPr lang="ru-RU" sz="3200" spc="-459" dirty="0" smtClean="0">
                <a:solidFill>
                  <a:srgbClr val="2D285A"/>
                </a:solidFill>
              </a:rPr>
              <a:t>Профориентация</a:t>
            </a:r>
            <a:r>
              <a:rPr sz="3200" spc="-459" dirty="0" smtClean="0">
                <a:solidFill>
                  <a:srgbClr val="2D285A"/>
                </a:solidFill>
              </a:rPr>
              <a:t>»</a:t>
            </a:r>
            <a:endParaRPr sz="3200" dirty="0"/>
          </a:p>
        </p:txBody>
      </p:sp>
      <p:sp>
        <p:nvSpPr>
          <p:cNvPr id="6" name="object 6"/>
          <p:cNvSpPr txBox="1"/>
          <p:nvPr/>
        </p:nvSpPr>
        <p:spPr>
          <a:xfrm>
            <a:off x="0" y="3505200"/>
            <a:ext cx="449580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2800" b="1" spc="-140" dirty="0" smtClean="0">
                <a:latin typeface="Times New Roman" pitchFamily="18" charset="0"/>
                <a:cs typeface="Times New Roman" pitchFamily="18" charset="0"/>
              </a:rPr>
              <a:t>УПРАВЛЕНЧЕСКИЕ РЕШЕНИЯ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105400" y="2590800"/>
            <a:ext cx="6629400" cy="1066799"/>
            <a:chOff x="5153914" y="2610357"/>
            <a:chExt cx="5833110" cy="627380"/>
          </a:xfrm>
        </p:grpSpPr>
        <p:sp>
          <p:nvSpPr>
            <p:cNvPr id="12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105408" y="5257800"/>
            <a:ext cx="6629392" cy="990600"/>
            <a:chOff x="5154167" y="5497067"/>
            <a:chExt cx="5832475" cy="990600"/>
          </a:xfrm>
        </p:grpSpPr>
        <p:sp>
          <p:nvSpPr>
            <p:cNvPr id="20" name="object 20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5657088" y="0"/>
                  </a:moveTo>
                  <a:lnTo>
                    <a:pt x="163068" y="0"/>
                  </a:lnTo>
                  <a:lnTo>
                    <a:pt x="119723" y="5826"/>
                  </a:lnTo>
                  <a:lnTo>
                    <a:pt x="80772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0" y="815340"/>
                  </a:lnTo>
                  <a:lnTo>
                    <a:pt x="5826" y="858688"/>
                  </a:lnTo>
                  <a:lnTo>
                    <a:pt x="22267" y="897641"/>
                  </a:lnTo>
                  <a:lnTo>
                    <a:pt x="47767" y="930644"/>
                  </a:lnTo>
                  <a:lnTo>
                    <a:pt x="80772" y="956143"/>
                  </a:lnTo>
                  <a:lnTo>
                    <a:pt x="119723" y="972582"/>
                  </a:lnTo>
                  <a:lnTo>
                    <a:pt x="163068" y="978408"/>
                  </a:lnTo>
                  <a:lnTo>
                    <a:pt x="5657088" y="978408"/>
                  </a:lnTo>
                  <a:lnTo>
                    <a:pt x="5700432" y="972582"/>
                  </a:lnTo>
                  <a:lnTo>
                    <a:pt x="5739384" y="956143"/>
                  </a:lnTo>
                  <a:lnTo>
                    <a:pt x="5772388" y="930644"/>
                  </a:lnTo>
                  <a:lnTo>
                    <a:pt x="5797888" y="897641"/>
                  </a:lnTo>
                  <a:lnTo>
                    <a:pt x="5814329" y="858688"/>
                  </a:lnTo>
                  <a:lnTo>
                    <a:pt x="5820156" y="815340"/>
                  </a:lnTo>
                  <a:lnTo>
                    <a:pt x="5820156" y="163068"/>
                  </a:lnTo>
                  <a:lnTo>
                    <a:pt x="5814329" y="119723"/>
                  </a:lnTo>
                  <a:lnTo>
                    <a:pt x="5797888" y="80771"/>
                  </a:lnTo>
                  <a:lnTo>
                    <a:pt x="5772388" y="47767"/>
                  </a:lnTo>
                  <a:lnTo>
                    <a:pt x="5739384" y="22267"/>
                  </a:lnTo>
                  <a:lnTo>
                    <a:pt x="5700432" y="5826"/>
                  </a:lnTo>
                  <a:lnTo>
                    <a:pt x="5657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2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5657088" y="0"/>
                  </a:lnTo>
                  <a:lnTo>
                    <a:pt x="5700432" y="5826"/>
                  </a:lnTo>
                  <a:lnTo>
                    <a:pt x="5739384" y="22267"/>
                  </a:lnTo>
                  <a:lnTo>
                    <a:pt x="5772388" y="47767"/>
                  </a:lnTo>
                  <a:lnTo>
                    <a:pt x="5797888" y="80771"/>
                  </a:lnTo>
                  <a:lnTo>
                    <a:pt x="5814329" y="119723"/>
                  </a:lnTo>
                  <a:lnTo>
                    <a:pt x="5820156" y="163068"/>
                  </a:lnTo>
                  <a:lnTo>
                    <a:pt x="5820156" y="815340"/>
                  </a:lnTo>
                  <a:lnTo>
                    <a:pt x="5814329" y="858688"/>
                  </a:lnTo>
                  <a:lnTo>
                    <a:pt x="5797888" y="897641"/>
                  </a:lnTo>
                  <a:lnTo>
                    <a:pt x="5772388" y="930644"/>
                  </a:lnTo>
                  <a:lnTo>
                    <a:pt x="5739384" y="956143"/>
                  </a:lnTo>
                  <a:lnTo>
                    <a:pt x="5700432" y="972582"/>
                  </a:lnTo>
                  <a:lnTo>
                    <a:pt x="5657088" y="978408"/>
                  </a:lnTo>
                  <a:lnTo>
                    <a:pt x="163068" y="978408"/>
                  </a:lnTo>
                  <a:lnTo>
                    <a:pt x="119723" y="972582"/>
                  </a:lnTo>
                  <a:lnTo>
                    <a:pt x="80772" y="956143"/>
                  </a:lnTo>
                  <a:lnTo>
                    <a:pt x="47767" y="930644"/>
                  </a:lnTo>
                  <a:lnTo>
                    <a:pt x="22267" y="897641"/>
                  </a:lnTo>
                  <a:lnTo>
                    <a:pt x="5826" y="858688"/>
                  </a:lnTo>
                  <a:lnTo>
                    <a:pt x="0" y="815340"/>
                  </a:lnTo>
                  <a:lnTo>
                    <a:pt x="0" y="163068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13</a:t>
            </a:fld>
            <a:endParaRPr spc="-25" dirty="0"/>
          </a:p>
        </p:txBody>
      </p:sp>
      <p:grpSp>
        <p:nvGrpSpPr>
          <p:cNvPr id="24" name="object 15"/>
          <p:cNvGrpSpPr/>
          <p:nvPr/>
        </p:nvGrpSpPr>
        <p:grpSpPr>
          <a:xfrm>
            <a:off x="5105400" y="3962400"/>
            <a:ext cx="6629400" cy="968129"/>
            <a:chOff x="5158485" y="4049014"/>
            <a:chExt cx="5833110" cy="627380"/>
          </a:xfrm>
        </p:grpSpPr>
        <p:sp>
          <p:nvSpPr>
            <p:cNvPr id="25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11"/>
          <p:cNvGrpSpPr/>
          <p:nvPr/>
        </p:nvGrpSpPr>
        <p:grpSpPr>
          <a:xfrm>
            <a:off x="5105400" y="1066800"/>
            <a:ext cx="6629400" cy="1447800"/>
            <a:chOff x="5153914" y="2610357"/>
            <a:chExt cx="5833110" cy="627380"/>
          </a:xfrm>
        </p:grpSpPr>
        <p:sp>
          <p:nvSpPr>
            <p:cNvPr id="36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181600" y="1143000"/>
            <a:ext cx="647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Организация программ профессиональной подготовки по профессиям рабочих и должностям служащих.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81600" y="2743200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Подготовка и участие в чемпионатах по профессиональному мастерству.</a:t>
            </a:r>
            <a:endParaRPr lang="ru-RU" sz="2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643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27953" y="6759700"/>
            <a:ext cx="4279900" cy="0"/>
          </a:xfrm>
          <a:custGeom>
            <a:avLst/>
            <a:gdLst/>
            <a:ahLst/>
            <a:cxnLst/>
            <a:rect l="l" t="t" r="r" b="b"/>
            <a:pathLst>
              <a:path w="4279900">
                <a:moveTo>
                  <a:pt x="0" y="0"/>
                </a:moveTo>
                <a:lnTo>
                  <a:pt x="4279900" y="1"/>
                </a:lnTo>
              </a:path>
            </a:pathLst>
          </a:custGeom>
          <a:ln w="5334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891376"/>
            <a:ext cx="11827510" cy="6046470"/>
            <a:chOff x="-25146" y="836675"/>
            <a:chExt cx="11827510" cy="6046470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5146" y="836675"/>
              <a:ext cx="11827002" cy="6046468"/>
            </a:xfrm>
            <a:prstGeom prst="rect">
              <a:avLst/>
            </a:prstGeom>
          </p:spPr>
        </p:pic>
      </p:grpSp>
      <p:sp>
        <p:nvSpPr>
          <p:cNvPr id="19" name="object 8"/>
          <p:cNvSpPr/>
          <p:nvPr/>
        </p:nvSpPr>
        <p:spPr>
          <a:xfrm>
            <a:off x="4953000" y="4800600"/>
            <a:ext cx="6781800" cy="16002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14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483158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628650" algn="r">
              <a:lnSpc>
                <a:spcPts val="3190"/>
              </a:lnSpc>
              <a:spcBef>
                <a:spcPts val="95"/>
              </a:spcBef>
            </a:pPr>
            <a:r>
              <a:rPr sz="3200" spc="-450" dirty="0">
                <a:solidFill>
                  <a:srgbClr val="2D285A"/>
                </a:solidFill>
              </a:rPr>
              <a:t>магистральное</a:t>
            </a:r>
            <a:r>
              <a:rPr sz="3200" spc="-175" dirty="0">
                <a:solidFill>
                  <a:srgbClr val="2D285A"/>
                </a:solidFill>
              </a:rPr>
              <a:t> </a:t>
            </a:r>
            <a:r>
              <a:rPr sz="3200" spc="-455" dirty="0" err="1">
                <a:solidFill>
                  <a:srgbClr val="2D285A"/>
                </a:solidFill>
              </a:rPr>
              <a:t>направление</a:t>
            </a:r>
            <a:r>
              <a:rPr sz="3200" spc="-190" dirty="0">
                <a:solidFill>
                  <a:srgbClr val="2D285A"/>
                </a:solidFill>
              </a:rPr>
              <a:t> </a:t>
            </a:r>
            <a:r>
              <a:rPr sz="3000" spc="-459" dirty="0" smtClean="0">
                <a:solidFill>
                  <a:srgbClr val="2D285A"/>
                </a:solidFill>
              </a:rPr>
              <a:t>«</a:t>
            </a:r>
            <a:r>
              <a:rPr lang="ru-RU" sz="3000" spc="-335" dirty="0" smtClean="0">
                <a:solidFill>
                  <a:schemeClr val="tx2">
                    <a:lumMod val="75000"/>
                  </a:schemeClr>
                </a:solidFill>
              </a:rPr>
              <a:t>Учитель школьная команда</a:t>
            </a:r>
            <a:r>
              <a:rPr sz="3200" spc="-459" dirty="0" smtClean="0">
                <a:solidFill>
                  <a:srgbClr val="2D285A"/>
                </a:solidFill>
              </a:rPr>
              <a:t>»</a:t>
            </a:r>
            <a:endParaRPr sz="32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8"/>
          <p:cNvSpPr/>
          <p:nvPr/>
        </p:nvSpPr>
        <p:spPr>
          <a:xfrm>
            <a:off x="4953000" y="838200"/>
            <a:ext cx="6781800" cy="1447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5029200"/>
            <a:ext cx="662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Низкая мотивация и уровень сопровождения педагогов, участвующих в профессиональных конкурсах.</a:t>
            </a:r>
          </a:p>
        </p:txBody>
      </p:sp>
      <p:sp>
        <p:nvSpPr>
          <p:cNvPr id="20" name="object 8"/>
          <p:cNvSpPr/>
          <p:nvPr/>
        </p:nvSpPr>
        <p:spPr>
          <a:xfrm>
            <a:off x="4953000" y="685800"/>
            <a:ext cx="6781800" cy="16002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9200" y="685800"/>
            <a:ext cx="6629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Недостаточный охват учителей диагностикой профессиональных компетенций, а также отсутствие ИОМ по результатам диагностики профессиональных дефицитов.</a:t>
            </a:r>
          </a:p>
        </p:txBody>
      </p:sp>
      <p:sp>
        <p:nvSpPr>
          <p:cNvPr id="17" name="object 8"/>
          <p:cNvSpPr/>
          <p:nvPr/>
        </p:nvSpPr>
        <p:spPr>
          <a:xfrm>
            <a:off x="4953000" y="2438400"/>
            <a:ext cx="6781800" cy="22860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2514600"/>
            <a:ext cx="6705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latin typeface="Arial Black" pitchFamily="34" charset="0"/>
              </a:rPr>
              <a:t>Низкая доля педагогических </a:t>
            </a:r>
            <a:r>
              <a:rPr lang="ru-RU" sz="2000" b="1" dirty="0" smtClean="0">
                <a:latin typeface="Arial Black" pitchFamily="34" charset="0"/>
              </a:rPr>
              <a:t>и </a:t>
            </a:r>
            <a:r>
              <a:rPr lang="ru-RU" sz="2000" b="1" dirty="0">
                <a:latin typeface="Arial Black" pitchFamily="34" charset="0"/>
              </a:rPr>
              <a:t>управленческих кадров, прошедших </a:t>
            </a:r>
            <a:r>
              <a:rPr lang="ru-RU" sz="2000" b="1" dirty="0" smtClean="0">
                <a:latin typeface="Arial Black" pitchFamily="34" charset="0"/>
              </a:rPr>
              <a:t>повышение </a:t>
            </a:r>
            <a:r>
              <a:rPr lang="ru-RU" sz="2000" b="1" dirty="0">
                <a:latin typeface="Arial Black" pitchFamily="34" charset="0"/>
              </a:rPr>
              <a:t>квалификации </a:t>
            </a:r>
            <a:r>
              <a:rPr lang="ru-RU" sz="2000" b="1" dirty="0" smtClean="0">
                <a:latin typeface="Arial Black" pitchFamily="34" charset="0"/>
              </a:rPr>
              <a:t>в </a:t>
            </a:r>
            <a:r>
              <a:rPr lang="ru-RU" sz="2000" b="1" dirty="0">
                <a:latin typeface="Arial Black" pitchFamily="34" charset="0"/>
              </a:rPr>
              <a:t>Федеральном реестре дополнительных профессиональных программ педагогического образования, в сфере </a:t>
            </a:r>
            <a:r>
              <a:rPr lang="ru-RU" sz="2000" b="1" dirty="0" smtClean="0">
                <a:latin typeface="Arial Black" pitchFamily="34" charset="0"/>
              </a:rPr>
              <a:t>воспитания.</a:t>
            </a:r>
            <a:endParaRPr lang="ru-RU" sz="20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5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34454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000" spc="-450" dirty="0" err="1" smtClean="0">
                <a:solidFill>
                  <a:srgbClr val="2D285A"/>
                </a:solidFill>
              </a:rPr>
              <a:t>магистральное</a:t>
            </a:r>
            <a:r>
              <a:rPr sz="3000" spc="-175" dirty="0" smtClean="0">
                <a:solidFill>
                  <a:srgbClr val="2D285A"/>
                </a:solidFill>
              </a:rPr>
              <a:t> </a:t>
            </a:r>
            <a:r>
              <a:rPr sz="3000" spc="-455" dirty="0" err="1" smtClean="0">
                <a:solidFill>
                  <a:srgbClr val="2D285A"/>
                </a:solidFill>
              </a:rPr>
              <a:t>направление</a:t>
            </a:r>
            <a:r>
              <a:rPr sz="3000" spc="-190" dirty="0" smtClean="0">
                <a:solidFill>
                  <a:srgbClr val="2D285A"/>
                </a:solidFill>
              </a:rPr>
              <a:t> </a:t>
            </a:r>
            <a:r>
              <a:rPr sz="3000" spc="-459" dirty="0" smtClean="0">
                <a:solidFill>
                  <a:srgbClr val="2D285A"/>
                </a:solidFill>
              </a:rPr>
              <a:t>«</a:t>
            </a:r>
            <a:r>
              <a:rPr lang="ru-RU" sz="3000" spc="-459" dirty="0" smtClean="0">
                <a:solidFill>
                  <a:srgbClr val="2D285A"/>
                </a:solidFill>
              </a:rPr>
              <a:t>Учитель школьная команда</a:t>
            </a:r>
            <a:r>
              <a:rPr sz="3000" spc="-459" dirty="0" smtClean="0">
                <a:solidFill>
                  <a:srgbClr val="2D285A"/>
                </a:solidFill>
              </a:rPr>
              <a:t>»</a:t>
            </a:r>
            <a:endParaRPr sz="3000" dirty="0"/>
          </a:p>
        </p:txBody>
      </p:sp>
      <p:grpSp>
        <p:nvGrpSpPr>
          <p:cNvPr id="7" name="object 7"/>
          <p:cNvGrpSpPr/>
          <p:nvPr/>
        </p:nvGrpSpPr>
        <p:grpSpPr>
          <a:xfrm>
            <a:off x="5106670" y="1051305"/>
            <a:ext cx="5833110" cy="781050"/>
            <a:chOff x="5106670" y="1051305"/>
            <a:chExt cx="5833110" cy="781050"/>
          </a:xfrm>
        </p:grpSpPr>
        <p:sp>
          <p:nvSpPr>
            <p:cNvPr id="8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15</a:t>
            </a:fld>
            <a:endParaRPr spc="-25" dirty="0"/>
          </a:p>
        </p:txBody>
      </p:sp>
      <p:sp>
        <p:nvSpPr>
          <p:cNvPr id="33" name="object 8"/>
          <p:cNvSpPr/>
          <p:nvPr/>
        </p:nvSpPr>
        <p:spPr>
          <a:xfrm>
            <a:off x="5029200" y="5334000"/>
            <a:ext cx="6858000" cy="11430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34" name="object 8"/>
          <p:cNvSpPr/>
          <p:nvPr/>
        </p:nvSpPr>
        <p:spPr>
          <a:xfrm>
            <a:off x="5029200" y="990600"/>
            <a:ext cx="6858000" cy="23622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81600" y="54102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Организация помощи педагогическому коллективу в достижении результатов.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05400" y="1066800"/>
            <a:ext cx="6781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Увеличение </a:t>
            </a:r>
            <a:r>
              <a:rPr lang="ru-RU" sz="2000" dirty="0">
                <a:latin typeface="Arial Black" pitchFamily="34" charset="0"/>
              </a:rPr>
              <a:t>доли педагогов, прошедших диагностику профессиональных </a:t>
            </a:r>
            <a:r>
              <a:rPr lang="ru-RU" sz="2000" dirty="0" smtClean="0">
                <a:latin typeface="Arial Black" pitchFamily="34" charset="0"/>
              </a:rPr>
              <a:t>компетенций и дефицитов</a:t>
            </a:r>
            <a:r>
              <a:rPr lang="ru-RU" sz="2000" dirty="0">
                <a:latin typeface="Arial Black" pitchFamily="34" charset="0"/>
              </a:rPr>
              <a:t>, КПК (в Федеральном реестре дополнительных профессиональных программ педагогического образования), КПК по воспитанию.</a:t>
            </a:r>
          </a:p>
        </p:txBody>
      </p:sp>
      <p:sp>
        <p:nvSpPr>
          <p:cNvPr id="37" name="object 8"/>
          <p:cNvSpPr/>
          <p:nvPr/>
        </p:nvSpPr>
        <p:spPr>
          <a:xfrm>
            <a:off x="5029200" y="3657600"/>
            <a:ext cx="6858000" cy="15240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05400" y="38100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latin typeface="Arial Black" pitchFamily="34" charset="0"/>
              </a:rPr>
              <a:t>Привлечение педагогов к участию в конкурсах профессионального мастерства.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39" name="object 6"/>
          <p:cNvSpPr txBox="1"/>
          <p:nvPr/>
        </p:nvSpPr>
        <p:spPr>
          <a:xfrm>
            <a:off x="0" y="33528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86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27953" y="6759700"/>
            <a:ext cx="4279900" cy="0"/>
          </a:xfrm>
          <a:custGeom>
            <a:avLst/>
            <a:gdLst/>
            <a:ahLst/>
            <a:cxnLst/>
            <a:rect l="l" t="t" r="r" b="b"/>
            <a:pathLst>
              <a:path w="4279900">
                <a:moveTo>
                  <a:pt x="0" y="0"/>
                </a:moveTo>
                <a:lnTo>
                  <a:pt x="4279900" y="1"/>
                </a:lnTo>
              </a:path>
            </a:pathLst>
          </a:custGeom>
          <a:ln w="5334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891376"/>
            <a:ext cx="11827510" cy="6046470"/>
            <a:chOff x="-25146" y="836675"/>
            <a:chExt cx="11827510" cy="6046470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5146" y="836675"/>
              <a:ext cx="11827002" cy="604646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16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96009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400" spc="-450" dirty="0">
                <a:solidFill>
                  <a:srgbClr val="2D285A"/>
                </a:solidFill>
              </a:rPr>
              <a:t>магистральное</a:t>
            </a:r>
            <a:r>
              <a:rPr sz="3400" spc="-175" dirty="0">
                <a:solidFill>
                  <a:srgbClr val="2D285A"/>
                </a:solidFill>
              </a:rPr>
              <a:t> </a:t>
            </a:r>
            <a:r>
              <a:rPr sz="3400" spc="-455" dirty="0" err="1">
                <a:solidFill>
                  <a:srgbClr val="2D285A"/>
                </a:solidFill>
              </a:rPr>
              <a:t>направление</a:t>
            </a:r>
            <a:r>
              <a:rPr sz="3400" spc="-190" dirty="0">
                <a:solidFill>
                  <a:srgbClr val="2D285A"/>
                </a:solidFill>
              </a:rPr>
              <a:t> </a:t>
            </a:r>
            <a:r>
              <a:rPr sz="3400" spc="-459" dirty="0" smtClean="0">
                <a:solidFill>
                  <a:srgbClr val="2D285A"/>
                </a:solidFill>
              </a:rPr>
              <a:t>«</a:t>
            </a:r>
            <a:r>
              <a:rPr lang="ru-RU" sz="3400" spc="-459" dirty="0" smtClean="0">
                <a:solidFill>
                  <a:srgbClr val="2D285A"/>
                </a:solidFill>
              </a:rPr>
              <a:t>Школьный климат</a:t>
            </a:r>
            <a:r>
              <a:rPr sz="3400" spc="-459" dirty="0" smtClean="0">
                <a:solidFill>
                  <a:srgbClr val="2D285A"/>
                </a:solidFill>
              </a:rPr>
              <a:t>»</a:t>
            </a:r>
            <a:endParaRPr sz="34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8"/>
          <p:cNvSpPr/>
          <p:nvPr/>
        </p:nvSpPr>
        <p:spPr>
          <a:xfrm>
            <a:off x="4953000" y="838200"/>
            <a:ext cx="6781800" cy="1447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8" name="object 8"/>
          <p:cNvSpPr/>
          <p:nvPr/>
        </p:nvSpPr>
        <p:spPr>
          <a:xfrm>
            <a:off x="4953000" y="2438400"/>
            <a:ext cx="6781800" cy="15240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9" name="object 8"/>
          <p:cNvSpPr/>
          <p:nvPr/>
        </p:nvSpPr>
        <p:spPr>
          <a:xfrm>
            <a:off x="4953000" y="4038600"/>
            <a:ext cx="6781800" cy="24384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9200" y="990600"/>
            <a:ext cx="662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Отсутствие 100% реализации участия в социально-психологическом тестировании.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2590800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Отсутствие в штате дефектолога и социального педагога, для организации социального сопровождения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 и помощи целевым группам обучающихся.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9200" y="4191000"/>
            <a:ext cx="647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Отсутствие специальных тематических зон (благоприятного школьного пространства) для детей и педагогов.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909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65231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200" spc="-450" dirty="0">
                <a:solidFill>
                  <a:srgbClr val="2D285A"/>
                </a:solidFill>
              </a:rPr>
              <a:t>магистральное</a:t>
            </a:r>
            <a:r>
              <a:rPr sz="3200" spc="-175" dirty="0">
                <a:solidFill>
                  <a:srgbClr val="2D285A"/>
                </a:solidFill>
              </a:rPr>
              <a:t> </a:t>
            </a:r>
            <a:r>
              <a:rPr sz="3200" spc="-455" dirty="0" err="1">
                <a:solidFill>
                  <a:srgbClr val="2D285A"/>
                </a:solidFill>
              </a:rPr>
              <a:t>направление</a:t>
            </a:r>
            <a:r>
              <a:rPr sz="3200" spc="-190" dirty="0">
                <a:solidFill>
                  <a:srgbClr val="2D285A"/>
                </a:solidFill>
              </a:rPr>
              <a:t> </a:t>
            </a:r>
            <a:r>
              <a:rPr sz="3200" spc="-459" dirty="0" smtClean="0">
                <a:solidFill>
                  <a:srgbClr val="2D285A"/>
                </a:solidFill>
              </a:rPr>
              <a:t>«</a:t>
            </a:r>
            <a:r>
              <a:rPr lang="ru-RU" sz="3200" spc="-459" dirty="0" smtClean="0">
                <a:solidFill>
                  <a:srgbClr val="2D285A"/>
                </a:solidFill>
              </a:rPr>
              <a:t>Школьный климат</a:t>
            </a:r>
            <a:r>
              <a:rPr sz="3200" spc="-459" dirty="0" smtClean="0">
                <a:solidFill>
                  <a:srgbClr val="2D285A"/>
                </a:solidFill>
              </a:rPr>
              <a:t>»</a:t>
            </a:r>
            <a:endParaRPr sz="3200" dirty="0"/>
          </a:p>
        </p:txBody>
      </p:sp>
      <p:grpSp>
        <p:nvGrpSpPr>
          <p:cNvPr id="7" name="object 7"/>
          <p:cNvGrpSpPr/>
          <p:nvPr/>
        </p:nvGrpSpPr>
        <p:grpSpPr>
          <a:xfrm>
            <a:off x="5106670" y="1051304"/>
            <a:ext cx="5833110" cy="1082295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8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105400" y="3886200"/>
            <a:ext cx="5833110" cy="1219200"/>
            <a:chOff x="5153914" y="2610357"/>
            <a:chExt cx="5833110" cy="627380"/>
          </a:xfrm>
        </p:grpSpPr>
        <p:sp>
          <p:nvSpPr>
            <p:cNvPr id="12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105400" y="5334000"/>
            <a:ext cx="5832475" cy="1295400"/>
            <a:chOff x="5154167" y="5497067"/>
            <a:chExt cx="5832475" cy="990600"/>
          </a:xfrm>
        </p:grpSpPr>
        <p:sp>
          <p:nvSpPr>
            <p:cNvPr id="20" name="object 20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5657088" y="0"/>
                  </a:moveTo>
                  <a:lnTo>
                    <a:pt x="163068" y="0"/>
                  </a:lnTo>
                  <a:lnTo>
                    <a:pt x="119723" y="5826"/>
                  </a:lnTo>
                  <a:lnTo>
                    <a:pt x="80772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0" y="815340"/>
                  </a:lnTo>
                  <a:lnTo>
                    <a:pt x="5826" y="858688"/>
                  </a:lnTo>
                  <a:lnTo>
                    <a:pt x="22267" y="897641"/>
                  </a:lnTo>
                  <a:lnTo>
                    <a:pt x="47767" y="930644"/>
                  </a:lnTo>
                  <a:lnTo>
                    <a:pt x="80772" y="956143"/>
                  </a:lnTo>
                  <a:lnTo>
                    <a:pt x="119723" y="972582"/>
                  </a:lnTo>
                  <a:lnTo>
                    <a:pt x="163068" y="978408"/>
                  </a:lnTo>
                  <a:lnTo>
                    <a:pt x="5657088" y="978408"/>
                  </a:lnTo>
                  <a:lnTo>
                    <a:pt x="5700432" y="972582"/>
                  </a:lnTo>
                  <a:lnTo>
                    <a:pt x="5739384" y="956143"/>
                  </a:lnTo>
                  <a:lnTo>
                    <a:pt x="5772388" y="930644"/>
                  </a:lnTo>
                  <a:lnTo>
                    <a:pt x="5797888" y="897641"/>
                  </a:lnTo>
                  <a:lnTo>
                    <a:pt x="5814329" y="858688"/>
                  </a:lnTo>
                  <a:lnTo>
                    <a:pt x="5820156" y="815340"/>
                  </a:lnTo>
                  <a:lnTo>
                    <a:pt x="5820156" y="163068"/>
                  </a:lnTo>
                  <a:lnTo>
                    <a:pt x="5814329" y="119723"/>
                  </a:lnTo>
                  <a:lnTo>
                    <a:pt x="5797888" y="80771"/>
                  </a:lnTo>
                  <a:lnTo>
                    <a:pt x="5772388" y="47767"/>
                  </a:lnTo>
                  <a:lnTo>
                    <a:pt x="5739384" y="22267"/>
                  </a:lnTo>
                  <a:lnTo>
                    <a:pt x="5700432" y="5826"/>
                  </a:lnTo>
                  <a:lnTo>
                    <a:pt x="5657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2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5657088" y="0"/>
                  </a:lnTo>
                  <a:lnTo>
                    <a:pt x="5700432" y="5826"/>
                  </a:lnTo>
                  <a:lnTo>
                    <a:pt x="5739384" y="22267"/>
                  </a:lnTo>
                  <a:lnTo>
                    <a:pt x="5772388" y="47767"/>
                  </a:lnTo>
                  <a:lnTo>
                    <a:pt x="5797888" y="80771"/>
                  </a:lnTo>
                  <a:lnTo>
                    <a:pt x="5814329" y="119723"/>
                  </a:lnTo>
                  <a:lnTo>
                    <a:pt x="5820156" y="163068"/>
                  </a:lnTo>
                  <a:lnTo>
                    <a:pt x="5820156" y="815340"/>
                  </a:lnTo>
                  <a:lnTo>
                    <a:pt x="5814329" y="858688"/>
                  </a:lnTo>
                  <a:lnTo>
                    <a:pt x="5797888" y="897641"/>
                  </a:lnTo>
                  <a:lnTo>
                    <a:pt x="5772388" y="930644"/>
                  </a:lnTo>
                  <a:lnTo>
                    <a:pt x="5739384" y="956143"/>
                  </a:lnTo>
                  <a:lnTo>
                    <a:pt x="5700432" y="972582"/>
                  </a:lnTo>
                  <a:lnTo>
                    <a:pt x="5657088" y="978408"/>
                  </a:lnTo>
                  <a:lnTo>
                    <a:pt x="163068" y="978408"/>
                  </a:lnTo>
                  <a:lnTo>
                    <a:pt x="119723" y="972582"/>
                  </a:lnTo>
                  <a:lnTo>
                    <a:pt x="80772" y="956143"/>
                  </a:lnTo>
                  <a:lnTo>
                    <a:pt x="47767" y="930644"/>
                  </a:lnTo>
                  <a:lnTo>
                    <a:pt x="22267" y="897641"/>
                  </a:lnTo>
                  <a:lnTo>
                    <a:pt x="5826" y="858688"/>
                  </a:lnTo>
                  <a:lnTo>
                    <a:pt x="0" y="815340"/>
                  </a:lnTo>
                  <a:lnTo>
                    <a:pt x="0" y="163068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17</a:t>
            </a:fld>
            <a:endParaRPr spc="-25" dirty="0"/>
          </a:p>
        </p:txBody>
      </p:sp>
      <p:grpSp>
        <p:nvGrpSpPr>
          <p:cNvPr id="30" name="object 15"/>
          <p:cNvGrpSpPr/>
          <p:nvPr/>
        </p:nvGrpSpPr>
        <p:grpSpPr>
          <a:xfrm>
            <a:off x="5105400" y="2286000"/>
            <a:ext cx="5833110" cy="1371600"/>
            <a:chOff x="5158485" y="4049014"/>
            <a:chExt cx="5833110" cy="627380"/>
          </a:xfrm>
        </p:grpSpPr>
        <p:sp>
          <p:nvSpPr>
            <p:cNvPr id="31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105400" y="12192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Работа с родителями и обучающимися по привлечению к участию в СПТ 100%.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05400" y="2362200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Введение в штат дефектолога и социального педагога, для организации </a:t>
            </a:r>
            <a:r>
              <a:rPr lang="ru-RU" dirty="0" smtClean="0">
                <a:latin typeface="Arial Black" pitchFamily="34" charset="0"/>
              </a:rPr>
              <a:t>социального сопровождения  и помощи целевым группам обучающихся.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05400" y="5486400"/>
            <a:ext cx="579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Создание тематических зон (</a:t>
            </a:r>
            <a:r>
              <a:rPr lang="ru-RU" dirty="0" smtClean="0">
                <a:latin typeface="Arial Black" pitchFamily="34" charset="0"/>
              </a:rPr>
              <a:t>благоприятного школьного пространства) </a:t>
            </a:r>
            <a:r>
              <a:rPr lang="ru-RU" dirty="0" smtClean="0">
                <a:latin typeface="Arial Black" pitchFamily="34" charset="0"/>
              </a:rPr>
              <a:t>для детей и педагогов.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05400" y="40386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Поиск дополнительных источников финансирования.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7" name="object 6"/>
          <p:cNvSpPr txBox="1"/>
          <p:nvPr/>
        </p:nvSpPr>
        <p:spPr>
          <a:xfrm>
            <a:off x="0" y="33528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2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27953" y="6759700"/>
            <a:ext cx="4279900" cy="0"/>
          </a:xfrm>
          <a:custGeom>
            <a:avLst/>
            <a:gdLst/>
            <a:ahLst/>
            <a:cxnLst/>
            <a:rect l="l" t="t" r="r" b="b"/>
            <a:pathLst>
              <a:path w="4279900">
                <a:moveTo>
                  <a:pt x="0" y="0"/>
                </a:moveTo>
                <a:lnTo>
                  <a:pt x="4279900" y="1"/>
                </a:lnTo>
              </a:path>
            </a:pathLst>
          </a:custGeom>
          <a:ln w="5334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891376"/>
            <a:ext cx="11827510" cy="6046470"/>
            <a:chOff x="-25146" y="836675"/>
            <a:chExt cx="11827510" cy="6046470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5146" y="836675"/>
              <a:ext cx="11827002" cy="604646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1793601" y="6400800"/>
            <a:ext cx="398399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18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65231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051175">
              <a:lnSpc>
                <a:spcPct val="100000"/>
              </a:lnSpc>
              <a:spcBef>
                <a:spcPts val="95"/>
              </a:spcBef>
            </a:pPr>
            <a:r>
              <a:rPr sz="3200" spc="-450" dirty="0">
                <a:solidFill>
                  <a:srgbClr val="2D285A"/>
                </a:solidFill>
              </a:rPr>
              <a:t>магистральное</a:t>
            </a:r>
            <a:r>
              <a:rPr sz="3200" spc="-175" dirty="0">
                <a:solidFill>
                  <a:srgbClr val="2D285A"/>
                </a:solidFill>
              </a:rPr>
              <a:t> </a:t>
            </a:r>
            <a:r>
              <a:rPr sz="3200" spc="-455" dirty="0" err="1">
                <a:solidFill>
                  <a:srgbClr val="2D285A"/>
                </a:solidFill>
              </a:rPr>
              <a:t>направление</a:t>
            </a:r>
            <a:r>
              <a:rPr sz="3200" spc="-190" dirty="0">
                <a:solidFill>
                  <a:srgbClr val="2D285A"/>
                </a:solidFill>
              </a:rPr>
              <a:t> </a:t>
            </a:r>
            <a:r>
              <a:rPr sz="3200" spc="-459" dirty="0" smtClean="0">
                <a:solidFill>
                  <a:srgbClr val="2D285A"/>
                </a:solidFill>
              </a:rPr>
              <a:t>«</a:t>
            </a:r>
            <a:r>
              <a:rPr lang="ru-RU" sz="3200" spc="-459" dirty="0" smtClean="0">
                <a:solidFill>
                  <a:srgbClr val="2D285A"/>
                </a:solidFill>
              </a:rPr>
              <a:t>Образовательная среда</a:t>
            </a:r>
            <a:r>
              <a:rPr sz="3200" spc="-459" dirty="0" smtClean="0">
                <a:solidFill>
                  <a:srgbClr val="2D285A"/>
                </a:solidFill>
              </a:rPr>
              <a:t>»</a:t>
            </a:r>
            <a:endParaRPr sz="32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52720" y="2423286"/>
            <a:ext cx="6367145" cy="437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3815" algn="ctr">
              <a:lnSpc>
                <a:spcPct val="100000"/>
              </a:lnSpc>
              <a:spcBef>
                <a:spcPts val="95"/>
              </a:spcBef>
            </a:pPr>
            <a:r>
              <a:rPr sz="1300" b="1" spc="-10" dirty="0" smtClean="0">
                <a:solidFill>
                  <a:srgbClr val="001F5F"/>
                </a:solidFill>
                <a:latin typeface="Calibri"/>
                <a:cs typeface="Calibri"/>
              </a:rPr>
              <a:t>)</a:t>
            </a:r>
            <a:endParaRPr sz="13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300" dirty="0">
              <a:latin typeface="Calibri"/>
              <a:cs typeface="Calibri"/>
            </a:endParaRPr>
          </a:p>
        </p:txBody>
      </p:sp>
      <p:grpSp>
        <p:nvGrpSpPr>
          <p:cNvPr id="11" name="object 7"/>
          <p:cNvGrpSpPr/>
          <p:nvPr/>
        </p:nvGrpSpPr>
        <p:grpSpPr>
          <a:xfrm>
            <a:off x="4953000" y="838200"/>
            <a:ext cx="6858000" cy="14478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14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1"/>
          <p:cNvGrpSpPr/>
          <p:nvPr/>
        </p:nvGrpSpPr>
        <p:grpSpPr>
          <a:xfrm>
            <a:off x="4953000" y="4038600"/>
            <a:ext cx="6859270" cy="1600200"/>
            <a:chOff x="5153914" y="2610357"/>
            <a:chExt cx="5833110" cy="627380"/>
          </a:xfrm>
        </p:grpSpPr>
        <p:sp>
          <p:nvSpPr>
            <p:cNvPr id="17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15"/>
          <p:cNvGrpSpPr/>
          <p:nvPr/>
        </p:nvGrpSpPr>
        <p:grpSpPr>
          <a:xfrm>
            <a:off x="4953000" y="2438400"/>
            <a:ext cx="6858000" cy="1524000"/>
            <a:chOff x="5158485" y="4049014"/>
            <a:chExt cx="5833110" cy="627380"/>
          </a:xfrm>
        </p:grpSpPr>
        <p:sp>
          <p:nvSpPr>
            <p:cNvPr id="23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7"/>
          <p:cNvGrpSpPr/>
          <p:nvPr/>
        </p:nvGrpSpPr>
        <p:grpSpPr>
          <a:xfrm>
            <a:off x="4953000" y="5715000"/>
            <a:ext cx="6858000" cy="8382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26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029200" y="914400"/>
            <a:ext cx="6781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Отсутствие управленческих и педагогических компетенций, ЛА по внедрению и применению ФГИС «Моя школа», ЦОС, </a:t>
            </a:r>
            <a:r>
              <a:rPr lang="ru-RU" sz="2000" dirty="0" err="1" smtClean="0">
                <a:latin typeface="Arial Black" pitchFamily="34" charset="0"/>
              </a:rPr>
              <a:t>Сферум</a:t>
            </a:r>
            <a:r>
              <a:rPr lang="ru-RU" sz="2000" dirty="0" smtClean="0">
                <a:latin typeface="Arial Black" pitchFamily="34" charset="0"/>
              </a:rPr>
              <a:t> в VK </a:t>
            </a:r>
            <a:r>
              <a:rPr lang="ru-RU" sz="2000" dirty="0" err="1" smtClean="0">
                <a:latin typeface="Arial Black" pitchFamily="34" charset="0"/>
              </a:rPr>
              <a:t>Месенджере</a:t>
            </a:r>
            <a:r>
              <a:rPr lang="ru-RU" sz="2000" dirty="0" smtClean="0">
                <a:latin typeface="Arial Black" pitchFamily="34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53000" y="4191000"/>
            <a:ext cx="685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Не включенность в рабочие программы учебных предметов видов учебной деятельности с использованием ресурсов ФГИС «Моя школа».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0" y="2438400"/>
            <a:ext cx="67818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900" dirty="0">
                <a:latin typeface="Arial Black" pitchFamily="34" charset="0"/>
              </a:rPr>
              <a:t>Дефицит педагогов, способных организовать и </a:t>
            </a:r>
            <a:r>
              <a:rPr lang="ru-RU" sz="1900" dirty="0" err="1" smtClean="0">
                <a:latin typeface="Arial Black" pitchFamily="34" charset="0"/>
              </a:rPr>
              <a:t>послеурочную</a:t>
            </a:r>
            <a:r>
              <a:rPr lang="ru-RU" sz="1900" dirty="0" smtClean="0">
                <a:latin typeface="Arial Black" pitchFamily="34" charset="0"/>
              </a:rPr>
              <a:t> </a:t>
            </a:r>
            <a:r>
              <a:rPr lang="ru-RU" sz="1900" dirty="0">
                <a:latin typeface="Arial Black" pitchFamily="34" charset="0"/>
              </a:rPr>
              <a:t>коллективную деятельность </a:t>
            </a:r>
            <a:r>
              <a:rPr lang="ru-RU" sz="1900" dirty="0" smtClean="0">
                <a:latin typeface="Arial Black" pitchFamily="34" charset="0"/>
              </a:rPr>
              <a:t>детей, </a:t>
            </a:r>
            <a:r>
              <a:rPr lang="ru-RU" sz="1900" dirty="0">
                <a:latin typeface="Arial Black" pitchFamily="34" charset="0"/>
              </a:rPr>
              <a:t>в результате </a:t>
            </a:r>
            <a:r>
              <a:rPr lang="ru-RU" sz="1900" dirty="0" smtClean="0">
                <a:latin typeface="Arial Black" pitchFamily="34" charset="0"/>
              </a:rPr>
              <a:t>модель </a:t>
            </a:r>
            <a:r>
              <a:rPr lang="ru-RU" sz="1900" dirty="0">
                <a:latin typeface="Arial Black" pitchFamily="34" charset="0"/>
              </a:rPr>
              <a:t>«Школа полного дня» не реализуется должным образом (на 100%).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29200" y="5943600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Отсутствие административного контроля.</a:t>
            </a:r>
            <a:endParaRPr lang="ru-RU" sz="2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12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565231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051175">
              <a:lnSpc>
                <a:spcPct val="100000"/>
              </a:lnSpc>
              <a:spcBef>
                <a:spcPts val="95"/>
              </a:spcBef>
            </a:pPr>
            <a:r>
              <a:rPr sz="3200" spc="-450" dirty="0">
                <a:solidFill>
                  <a:srgbClr val="2D285A"/>
                </a:solidFill>
              </a:rPr>
              <a:t>магистральное</a:t>
            </a:r>
            <a:r>
              <a:rPr sz="3200" spc="-175" dirty="0">
                <a:solidFill>
                  <a:srgbClr val="2D285A"/>
                </a:solidFill>
              </a:rPr>
              <a:t> </a:t>
            </a:r>
            <a:r>
              <a:rPr sz="3200" spc="-455" dirty="0" err="1">
                <a:solidFill>
                  <a:srgbClr val="2D285A"/>
                </a:solidFill>
              </a:rPr>
              <a:t>направление</a:t>
            </a:r>
            <a:r>
              <a:rPr sz="3200" spc="-190" dirty="0">
                <a:solidFill>
                  <a:srgbClr val="2D285A"/>
                </a:solidFill>
              </a:rPr>
              <a:t> </a:t>
            </a:r>
            <a:r>
              <a:rPr sz="3200" spc="-459" dirty="0" smtClean="0">
                <a:solidFill>
                  <a:srgbClr val="2D285A"/>
                </a:solidFill>
              </a:rPr>
              <a:t>«</a:t>
            </a:r>
            <a:r>
              <a:rPr lang="ru-RU" sz="3200" spc="-459" dirty="0" smtClean="0">
                <a:solidFill>
                  <a:srgbClr val="2D285A"/>
                </a:solidFill>
              </a:rPr>
              <a:t>Образовательная среда</a:t>
            </a:r>
            <a:r>
              <a:rPr sz="3200" spc="-459" dirty="0" smtClean="0">
                <a:solidFill>
                  <a:srgbClr val="2D285A"/>
                </a:solidFill>
              </a:rPr>
              <a:t>»</a:t>
            </a:r>
            <a:endParaRPr sz="3200" dirty="0"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19</a:t>
            </a:fld>
            <a:endParaRPr spc="-25" dirty="0"/>
          </a:p>
        </p:txBody>
      </p:sp>
      <p:sp>
        <p:nvSpPr>
          <p:cNvPr id="33" name="object 6"/>
          <p:cNvSpPr txBox="1"/>
          <p:nvPr/>
        </p:nvSpPr>
        <p:spPr>
          <a:xfrm>
            <a:off x="0" y="33528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0" name="object 7"/>
          <p:cNvGrpSpPr/>
          <p:nvPr/>
        </p:nvGrpSpPr>
        <p:grpSpPr>
          <a:xfrm>
            <a:off x="4953000" y="838200"/>
            <a:ext cx="6858000" cy="14478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51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3" name="object 11"/>
          <p:cNvGrpSpPr/>
          <p:nvPr/>
        </p:nvGrpSpPr>
        <p:grpSpPr>
          <a:xfrm>
            <a:off x="4960467" y="4054795"/>
            <a:ext cx="6844336" cy="1050605"/>
            <a:chOff x="5160264" y="2616707"/>
            <a:chExt cx="5820410" cy="614680"/>
          </a:xfrm>
        </p:grpSpPr>
        <p:sp>
          <p:nvSpPr>
            <p:cNvPr id="54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" name="object 15"/>
          <p:cNvGrpSpPr/>
          <p:nvPr/>
        </p:nvGrpSpPr>
        <p:grpSpPr>
          <a:xfrm>
            <a:off x="4953000" y="2438400"/>
            <a:ext cx="6858000" cy="1524000"/>
            <a:chOff x="5158485" y="4049014"/>
            <a:chExt cx="5833110" cy="627380"/>
          </a:xfrm>
        </p:grpSpPr>
        <p:sp>
          <p:nvSpPr>
            <p:cNvPr id="57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9" name="object 7"/>
          <p:cNvGrpSpPr/>
          <p:nvPr/>
        </p:nvGrpSpPr>
        <p:grpSpPr>
          <a:xfrm>
            <a:off x="4953000" y="5410200"/>
            <a:ext cx="6858000" cy="8382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60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029200" y="914400"/>
            <a:ext cx="6781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Создание ЛА по внедрению и применению ФГИС «Моя школа», ЦОС, </a:t>
            </a:r>
            <a:r>
              <a:rPr lang="ru-RU" sz="2000" dirty="0" err="1" smtClean="0">
                <a:latin typeface="Arial Black" pitchFamily="34" charset="0"/>
              </a:rPr>
              <a:t>Сферум</a:t>
            </a:r>
            <a:r>
              <a:rPr lang="ru-RU" sz="2000" dirty="0" smtClean="0">
                <a:latin typeface="Arial Black" pitchFamily="34" charset="0"/>
              </a:rPr>
              <a:t> в VK </a:t>
            </a:r>
            <a:r>
              <a:rPr lang="ru-RU" sz="2000" dirty="0" err="1" smtClean="0">
                <a:latin typeface="Arial Black" pitchFamily="34" charset="0"/>
              </a:rPr>
              <a:t>Месенджере</a:t>
            </a:r>
            <a:r>
              <a:rPr lang="ru-RU" sz="2000" dirty="0" smtClean="0">
                <a:latin typeface="Arial Black" pitchFamily="34" charset="0"/>
              </a:rPr>
              <a:t>. Привлечение к работе в ФГИС «Моя школа», </a:t>
            </a:r>
            <a:r>
              <a:rPr lang="ru-RU" sz="2000" dirty="0" err="1" smtClean="0">
                <a:latin typeface="Arial Black" pitchFamily="34" charset="0"/>
              </a:rPr>
              <a:t>Сферум</a:t>
            </a:r>
            <a:r>
              <a:rPr lang="ru-RU" sz="2000" dirty="0" smtClean="0">
                <a:latin typeface="Arial Black" pitchFamily="34" charset="0"/>
              </a:rPr>
              <a:t>.</a:t>
            </a:r>
          </a:p>
          <a:p>
            <a:endParaRPr lang="ru-RU" sz="2000" dirty="0" smtClean="0"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29200" y="2667000"/>
            <a:ext cx="685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itchFamily="34" charset="0"/>
              </a:rPr>
              <a:t>Внесены изменения/дополнения по применению </a:t>
            </a:r>
            <a:r>
              <a:rPr lang="ru-RU" sz="2000" b="1" dirty="0" err="1" smtClean="0">
                <a:latin typeface="Arial Black" pitchFamily="34" charset="0"/>
              </a:rPr>
              <a:t>Сферум</a:t>
            </a:r>
            <a:r>
              <a:rPr lang="ru-RU" sz="2000" b="1" dirty="0" smtClean="0">
                <a:latin typeface="Arial Black" pitchFamily="34" charset="0"/>
              </a:rPr>
              <a:t>, </a:t>
            </a:r>
            <a:r>
              <a:rPr lang="ru-RU" sz="2000" b="1" dirty="0" smtClean="0">
                <a:latin typeface="Arial Black" pitchFamily="34" charset="0"/>
              </a:rPr>
              <a:t>ФГИС «Моя школа» в образовательном процессе.</a:t>
            </a:r>
            <a:endParaRPr lang="ru-RU" sz="2000" b="1" dirty="0">
              <a:latin typeface="Arial Black" pitchFamily="34" charset="0"/>
            </a:endParaRPr>
          </a:p>
          <a:p>
            <a:endParaRPr lang="ru-RU" sz="2000" dirty="0" smtClean="0"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029200" y="43434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Arial Black" pitchFamily="34" charset="0"/>
              </a:rPr>
              <a:t>Реализация модели «Школа полного дня».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29200" y="54864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Создание плана административного контроля.</a:t>
            </a:r>
            <a:endParaRPr lang="ru-RU" sz="2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04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72389" y="4884420"/>
            <a:ext cx="3220085" cy="1973580"/>
          </a:xfrm>
          <a:custGeom>
            <a:avLst/>
            <a:gdLst/>
            <a:ahLst/>
            <a:cxnLst/>
            <a:rect l="l" t="t" r="r" b="b"/>
            <a:pathLst>
              <a:path w="3220084" h="1973579">
                <a:moveTo>
                  <a:pt x="2212246" y="0"/>
                </a:moveTo>
                <a:lnTo>
                  <a:pt x="2163827" y="516"/>
                </a:lnTo>
                <a:lnTo>
                  <a:pt x="2115659" y="2057"/>
                </a:lnTo>
                <a:lnTo>
                  <a:pt x="2067755" y="4612"/>
                </a:lnTo>
                <a:lnTo>
                  <a:pt x="2020124" y="8172"/>
                </a:lnTo>
                <a:lnTo>
                  <a:pt x="1972776" y="12726"/>
                </a:lnTo>
                <a:lnTo>
                  <a:pt x="1925723" y="18263"/>
                </a:lnTo>
                <a:lnTo>
                  <a:pt x="1878974" y="24773"/>
                </a:lnTo>
                <a:lnTo>
                  <a:pt x="1832540" y="32245"/>
                </a:lnTo>
                <a:lnTo>
                  <a:pt x="1786432" y="40669"/>
                </a:lnTo>
                <a:lnTo>
                  <a:pt x="1740660" y="50035"/>
                </a:lnTo>
                <a:lnTo>
                  <a:pt x="1695234" y="60332"/>
                </a:lnTo>
                <a:lnTo>
                  <a:pt x="1650165" y="71549"/>
                </a:lnTo>
                <a:lnTo>
                  <a:pt x="1605463" y="83677"/>
                </a:lnTo>
                <a:lnTo>
                  <a:pt x="1561139" y="96705"/>
                </a:lnTo>
                <a:lnTo>
                  <a:pt x="1517203" y="110622"/>
                </a:lnTo>
                <a:lnTo>
                  <a:pt x="1473665" y="125417"/>
                </a:lnTo>
                <a:lnTo>
                  <a:pt x="1430537" y="141081"/>
                </a:lnTo>
                <a:lnTo>
                  <a:pt x="1387828" y="157603"/>
                </a:lnTo>
                <a:lnTo>
                  <a:pt x="1345549" y="174973"/>
                </a:lnTo>
                <a:lnTo>
                  <a:pt x="1303710" y="193180"/>
                </a:lnTo>
                <a:lnTo>
                  <a:pt x="1262322" y="212213"/>
                </a:lnTo>
                <a:lnTo>
                  <a:pt x="1221395" y="232063"/>
                </a:lnTo>
                <a:lnTo>
                  <a:pt x="1180940" y="252719"/>
                </a:lnTo>
                <a:lnTo>
                  <a:pt x="1140967" y="274169"/>
                </a:lnTo>
                <a:lnTo>
                  <a:pt x="1101486" y="296405"/>
                </a:lnTo>
                <a:lnTo>
                  <a:pt x="1062509" y="319415"/>
                </a:lnTo>
                <a:lnTo>
                  <a:pt x="1024045" y="343189"/>
                </a:lnTo>
                <a:lnTo>
                  <a:pt x="986104" y="367717"/>
                </a:lnTo>
                <a:lnTo>
                  <a:pt x="948699" y="392988"/>
                </a:lnTo>
                <a:lnTo>
                  <a:pt x="911837" y="418991"/>
                </a:lnTo>
                <a:lnTo>
                  <a:pt x="875531" y="445717"/>
                </a:lnTo>
                <a:lnTo>
                  <a:pt x="839791" y="473155"/>
                </a:lnTo>
                <a:lnTo>
                  <a:pt x="804627" y="501294"/>
                </a:lnTo>
                <a:lnTo>
                  <a:pt x="770049" y="530123"/>
                </a:lnTo>
                <a:lnTo>
                  <a:pt x="736068" y="559634"/>
                </a:lnTo>
                <a:lnTo>
                  <a:pt x="702694" y="589814"/>
                </a:lnTo>
                <a:lnTo>
                  <a:pt x="669939" y="620654"/>
                </a:lnTo>
                <a:lnTo>
                  <a:pt x="637811" y="652143"/>
                </a:lnTo>
                <a:lnTo>
                  <a:pt x="606323" y="684271"/>
                </a:lnTo>
                <a:lnTo>
                  <a:pt x="575483" y="717027"/>
                </a:lnTo>
                <a:lnTo>
                  <a:pt x="545303" y="750400"/>
                </a:lnTo>
                <a:lnTo>
                  <a:pt x="515794" y="784382"/>
                </a:lnTo>
                <a:lnTo>
                  <a:pt x="486964" y="818960"/>
                </a:lnTo>
                <a:lnTo>
                  <a:pt x="458826" y="854124"/>
                </a:lnTo>
                <a:lnTo>
                  <a:pt x="431389" y="889865"/>
                </a:lnTo>
                <a:lnTo>
                  <a:pt x="404663" y="926171"/>
                </a:lnTo>
                <a:lnTo>
                  <a:pt x="378660" y="963032"/>
                </a:lnTo>
                <a:lnTo>
                  <a:pt x="353390" y="1000438"/>
                </a:lnTo>
                <a:lnTo>
                  <a:pt x="328863" y="1038379"/>
                </a:lnTo>
                <a:lnTo>
                  <a:pt x="305089" y="1076843"/>
                </a:lnTo>
                <a:lnTo>
                  <a:pt x="282080" y="1115820"/>
                </a:lnTo>
                <a:lnTo>
                  <a:pt x="259844" y="1155301"/>
                </a:lnTo>
                <a:lnTo>
                  <a:pt x="238394" y="1195274"/>
                </a:lnTo>
                <a:lnTo>
                  <a:pt x="217739" y="1235729"/>
                </a:lnTo>
                <a:lnTo>
                  <a:pt x="197890" y="1276656"/>
                </a:lnTo>
                <a:lnTo>
                  <a:pt x="178857" y="1318043"/>
                </a:lnTo>
                <a:lnTo>
                  <a:pt x="160651" y="1359882"/>
                </a:lnTo>
                <a:lnTo>
                  <a:pt x="143281" y="1402161"/>
                </a:lnTo>
                <a:lnTo>
                  <a:pt x="126760" y="1444869"/>
                </a:lnTo>
                <a:lnTo>
                  <a:pt x="111096" y="1487998"/>
                </a:lnTo>
                <a:lnTo>
                  <a:pt x="96301" y="1531535"/>
                </a:lnTo>
                <a:lnTo>
                  <a:pt x="82384" y="1575470"/>
                </a:lnTo>
                <a:lnTo>
                  <a:pt x="69357" y="1619794"/>
                </a:lnTo>
                <a:lnTo>
                  <a:pt x="57230" y="1664495"/>
                </a:lnTo>
                <a:lnTo>
                  <a:pt x="46013" y="1709563"/>
                </a:lnTo>
                <a:lnTo>
                  <a:pt x="35716" y="1754989"/>
                </a:lnTo>
                <a:lnTo>
                  <a:pt x="26351" y="1800760"/>
                </a:lnTo>
                <a:lnTo>
                  <a:pt x="17927" y="1846867"/>
                </a:lnTo>
                <a:lnTo>
                  <a:pt x="10455" y="1893300"/>
                </a:lnTo>
                <a:lnTo>
                  <a:pt x="3945" y="1940048"/>
                </a:lnTo>
                <a:lnTo>
                  <a:pt x="0" y="1973578"/>
                </a:lnTo>
                <a:lnTo>
                  <a:pt x="3219610" y="1973578"/>
                </a:lnTo>
                <a:lnTo>
                  <a:pt x="3219610" y="240494"/>
                </a:lnTo>
                <a:lnTo>
                  <a:pt x="3203098" y="232063"/>
                </a:lnTo>
                <a:lnTo>
                  <a:pt x="3162171" y="212213"/>
                </a:lnTo>
                <a:lnTo>
                  <a:pt x="3120783" y="193180"/>
                </a:lnTo>
                <a:lnTo>
                  <a:pt x="3078944" y="174973"/>
                </a:lnTo>
                <a:lnTo>
                  <a:pt x="3036665" y="157603"/>
                </a:lnTo>
                <a:lnTo>
                  <a:pt x="2993956" y="141081"/>
                </a:lnTo>
                <a:lnTo>
                  <a:pt x="2950827" y="125417"/>
                </a:lnTo>
                <a:lnTo>
                  <a:pt x="2907290" y="110622"/>
                </a:lnTo>
                <a:lnTo>
                  <a:pt x="2863354" y="96705"/>
                </a:lnTo>
                <a:lnTo>
                  <a:pt x="2819030" y="83677"/>
                </a:lnTo>
                <a:lnTo>
                  <a:pt x="2774328" y="71549"/>
                </a:lnTo>
                <a:lnTo>
                  <a:pt x="2729259" y="60332"/>
                </a:lnTo>
                <a:lnTo>
                  <a:pt x="2683833" y="50035"/>
                </a:lnTo>
                <a:lnTo>
                  <a:pt x="2638060" y="40669"/>
                </a:lnTo>
                <a:lnTo>
                  <a:pt x="2591952" y="32245"/>
                </a:lnTo>
                <a:lnTo>
                  <a:pt x="2545519" y="24773"/>
                </a:lnTo>
                <a:lnTo>
                  <a:pt x="2498770" y="18263"/>
                </a:lnTo>
                <a:lnTo>
                  <a:pt x="2451716" y="12726"/>
                </a:lnTo>
                <a:lnTo>
                  <a:pt x="2404369" y="8172"/>
                </a:lnTo>
                <a:lnTo>
                  <a:pt x="2356738" y="4612"/>
                </a:lnTo>
                <a:lnTo>
                  <a:pt x="2308833" y="2057"/>
                </a:lnTo>
                <a:lnTo>
                  <a:pt x="2260666" y="516"/>
                </a:lnTo>
                <a:lnTo>
                  <a:pt x="2212246" y="0"/>
                </a:lnTo>
                <a:close/>
              </a:path>
            </a:pathLst>
          </a:custGeom>
          <a:solidFill>
            <a:srgbClr val="A7B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3996054" cy="1969135"/>
          </a:xfrm>
          <a:custGeom>
            <a:avLst/>
            <a:gdLst/>
            <a:ahLst/>
            <a:cxnLst/>
            <a:rect l="l" t="t" r="r" b="b"/>
            <a:pathLst>
              <a:path w="3996054" h="1969135">
                <a:moveTo>
                  <a:pt x="3995894" y="0"/>
                </a:moveTo>
                <a:lnTo>
                  <a:pt x="0" y="0"/>
                </a:lnTo>
                <a:lnTo>
                  <a:pt x="0" y="1542998"/>
                </a:lnTo>
                <a:lnTo>
                  <a:pt x="66308" y="1584836"/>
                </a:lnTo>
                <a:lnTo>
                  <a:pt x="105254" y="1608102"/>
                </a:lnTo>
                <a:lnTo>
                  <a:pt x="144628" y="1630715"/>
                </a:lnTo>
                <a:lnTo>
                  <a:pt x="184424" y="1652667"/>
                </a:lnTo>
                <a:lnTo>
                  <a:pt x="224633" y="1673952"/>
                </a:lnTo>
                <a:lnTo>
                  <a:pt x="265248" y="1694562"/>
                </a:lnTo>
                <a:lnTo>
                  <a:pt x="306263" y="1714490"/>
                </a:lnTo>
                <a:lnTo>
                  <a:pt x="347669" y="1733727"/>
                </a:lnTo>
                <a:lnTo>
                  <a:pt x="389459" y="1752267"/>
                </a:lnTo>
                <a:lnTo>
                  <a:pt x="431625" y="1770102"/>
                </a:lnTo>
                <a:lnTo>
                  <a:pt x="474160" y="1787225"/>
                </a:lnTo>
                <a:lnTo>
                  <a:pt x="517057" y="1803627"/>
                </a:lnTo>
                <a:lnTo>
                  <a:pt x="560308" y="1819303"/>
                </a:lnTo>
                <a:lnTo>
                  <a:pt x="603905" y="1834243"/>
                </a:lnTo>
                <a:lnTo>
                  <a:pt x="647842" y="1848441"/>
                </a:lnTo>
                <a:lnTo>
                  <a:pt x="692110" y="1861890"/>
                </a:lnTo>
                <a:lnTo>
                  <a:pt x="736703" y="1874581"/>
                </a:lnTo>
                <a:lnTo>
                  <a:pt x="781612" y="1886508"/>
                </a:lnTo>
                <a:lnTo>
                  <a:pt x="826830" y="1897662"/>
                </a:lnTo>
                <a:lnTo>
                  <a:pt x="872351" y="1908037"/>
                </a:lnTo>
                <a:lnTo>
                  <a:pt x="918165" y="1917625"/>
                </a:lnTo>
                <a:lnTo>
                  <a:pt x="964267" y="1926418"/>
                </a:lnTo>
                <a:lnTo>
                  <a:pt x="1010648" y="1934409"/>
                </a:lnTo>
                <a:lnTo>
                  <a:pt x="1057301" y="1941591"/>
                </a:lnTo>
                <a:lnTo>
                  <a:pt x="1104218" y="1947956"/>
                </a:lnTo>
                <a:lnTo>
                  <a:pt x="1151392" y="1953496"/>
                </a:lnTo>
                <a:lnTo>
                  <a:pt x="1198816" y="1958205"/>
                </a:lnTo>
                <a:lnTo>
                  <a:pt x="1246482" y="1962074"/>
                </a:lnTo>
                <a:lnTo>
                  <a:pt x="1294383" y="1965096"/>
                </a:lnTo>
                <a:lnTo>
                  <a:pt x="1342510" y="1967264"/>
                </a:lnTo>
                <a:lnTo>
                  <a:pt x="1390858" y="1968570"/>
                </a:lnTo>
                <a:lnTo>
                  <a:pt x="1439418" y="1969008"/>
                </a:lnTo>
                <a:lnTo>
                  <a:pt x="1487976" y="1968570"/>
                </a:lnTo>
                <a:lnTo>
                  <a:pt x="1536322" y="1967264"/>
                </a:lnTo>
                <a:lnTo>
                  <a:pt x="1584449" y="1965096"/>
                </a:lnTo>
                <a:lnTo>
                  <a:pt x="1632349" y="1962074"/>
                </a:lnTo>
                <a:lnTo>
                  <a:pt x="1680014" y="1958205"/>
                </a:lnTo>
                <a:lnTo>
                  <a:pt x="1727437" y="1953496"/>
                </a:lnTo>
                <a:lnTo>
                  <a:pt x="1774611" y="1947956"/>
                </a:lnTo>
                <a:lnTo>
                  <a:pt x="1821527" y="1941591"/>
                </a:lnTo>
                <a:lnTo>
                  <a:pt x="1868179" y="1934409"/>
                </a:lnTo>
                <a:lnTo>
                  <a:pt x="1914560" y="1926418"/>
                </a:lnTo>
                <a:lnTo>
                  <a:pt x="1960660" y="1917625"/>
                </a:lnTo>
                <a:lnTo>
                  <a:pt x="2006474" y="1908037"/>
                </a:lnTo>
                <a:lnTo>
                  <a:pt x="2051994" y="1897662"/>
                </a:lnTo>
                <a:lnTo>
                  <a:pt x="2097212" y="1886508"/>
                </a:lnTo>
                <a:lnTo>
                  <a:pt x="2142121" y="1874581"/>
                </a:lnTo>
                <a:lnTo>
                  <a:pt x="2186713" y="1861890"/>
                </a:lnTo>
                <a:lnTo>
                  <a:pt x="2230981" y="1848441"/>
                </a:lnTo>
                <a:lnTo>
                  <a:pt x="2274917" y="1834243"/>
                </a:lnTo>
                <a:lnTo>
                  <a:pt x="2318514" y="1819303"/>
                </a:lnTo>
                <a:lnTo>
                  <a:pt x="2361765" y="1803627"/>
                </a:lnTo>
                <a:lnTo>
                  <a:pt x="2404661" y="1787225"/>
                </a:lnTo>
                <a:lnTo>
                  <a:pt x="2447196" y="1770102"/>
                </a:lnTo>
                <a:lnTo>
                  <a:pt x="2489362" y="1752267"/>
                </a:lnTo>
                <a:lnTo>
                  <a:pt x="2531152" y="1733727"/>
                </a:lnTo>
                <a:lnTo>
                  <a:pt x="2572558" y="1714490"/>
                </a:lnTo>
                <a:lnTo>
                  <a:pt x="2613572" y="1694562"/>
                </a:lnTo>
                <a:lnTo>
                  <a:pt x="2654188" y="1673952"/>
                </a:lnTo>
                <a:lnTo>
                  <a:pt x="2694397" y="1652667"/>
                </a:lnTo>
                <a:lnTo>
                  <a:pt x="2734192" y="1630715"/>
                </a:lnTo>
                <a:lnTo>
                  <a:pt x="2773567" y="1608102"/>
                </a:lnTo>
                <a:lnTo>
                  <a:pt x="2812512" y="1584836"/>
                </a:lnTo>
                <a:lnTo>
                  <a:pt x="2851022" y="1560925"/>
                </a:lnTo>
                <a:lnTo>
                  <a:pt x="2889087" y="1536377"/>
                </a:lnTo>
                <a:lnTo>
                  <a:pt x="2926702" y="1511198"/>
                </a:lnTo>
                <a:lnTo>
                  <a:pt x="2963858" y="1485397"/>
                </a:lnTo>
                <a:lnTo>
                  <a:pt x="3000548" y="1458980"/>
                </a:lnTo>
                <a:lnTo>
                  <a:pt x="3036765" y="1431955"/>
                </a:lnTo>
                <a:lnTo>
                  <a:pt x="3072500" y="1404329"/>
                </a:lnTo>
                <a:lnTo>
                  <a:pt x="3107748" y="1376111"/>
                </a:lnTo>
                <a:lnTo>
                  <a:pt x="3142499" y="1347307"/>
                </a:lnTo>
                <a:lnTo>
                  <a:pt x="3176747" y="1317926"/>
                </a:lnTo>
                <a:lnTo>
                  <a:pt x="3210484" y="1287973"/>
                </a:lnTo>
                <a:lnTo>
                  <a:pt x="3243703" y="1257458"/>
                </a:lnTo>
                <a:lnTo>
                  <a:pt x="3276396" y="1226387"/>
                </a:lnTo>
                <a:lnTo>
                  <a:pt x="3308556" y="1194768"/>
                </a:lnTo>
                <a:lnTo>
                  <a:pt x="3340175" y="1162608"/>
                </a:lnTo>
                <a:lnTo>
                  <a:pt x="3371246" y="1129915"/>
                </a:lnTo>
                <a:lnTo>
                  <a:pt x="3401761" y="1096696"/>
                </a:lnTo>
                <a:lnTo>
                  <a:pt x="3431714" y="1062959"/>
                </a:lnTo>
                <a:lnTo>
                  <a:pt x="3461095" y="1028711"/>
                </a:lnTo>
                <a:lnTo>
                  <a:pt x="3489899" y="993960"/>
                </a:lnTo>
                <a:lnTo>
                  <a:pt x="3518117" y="958712"/>
                </a:lnTo>
                <a:lnTo>
                  <a:pt x="3545743" y="922977"/>
                </a:lnTo>
                <a:lnTo>
                  <a:pt x="3572768" y="886760"/>
                </a:lnTo>
                <a:lnTo>
                  <a:pt x="3599185" y="850070"/>
                </a:lnTo>
                <a:lnTo>
                  <a:pt x="3624986" y="812914"/>
                </a:lnTo>
                <a:lnTo>
                  <a:pt x="3650165" y="775299"/>
                </a:lnTo>
                <a:lnTo>
                  <a:pt x="3674713" y="737234"/>
                </a:lnTo>
                <a:lnTo>
                  <a:pt x="3698624" y="698724"/>
                </a:lnTo>
                <a:lnTo>
                  <a:pt x="3721890" y="659779"/>
                </a:lnTo>
                <a:lnTo>
                  <a:pt x="3744503" y="620404"/>
                </a:lnTo>
                <a:lnTo>
                  <a:pt x="3766455" y="580609"/>
                </a:lnTo>
                <a:lnTo>
                  <a:pt x="3787740" y="540400"/>
                </a:lnTo>
                <a:lnTo>
                  <a:pt x="3808350" y="499784"/>
                </a:lnTo>
                <a:lnTo>
                  <a:pt x="3828278" y="458770"/>
                </a:lnTo>
                <a:lnTo>
                  <a:pt x="3847515" y="417364"/>
                </a:lnTo>
                <a:lnTo>
                  <a:pt x="3866055" y="375574"/>
                </a:lnTo>
                <a:lnTo>
                  <a:pt x="3883890" y="333408"/>
                </a:lnTo>
                <a:lnTo>
                  <a:pt x="3901013" y="290873"/>
                </a:lnTo>
                <a:lnTo>
                  <a:pt x="3917415" y="247977"/>
                </a:lnTo>
                <a:lnTo>
                  <a:pt x="3933091" y="204726"/>
                </a:lnTo>
                <a:lnTo>
                  <a:pt x="3948031" y="161129"/>
                </a:lnTo>
                <a:lnTo>
                  <a:pt x="3962229" y="117193"/>
                </a:lnTo>
                <a:lnTo>
                  <a:pt x="3975678" y="72925"/>
                </a:lnTo>
                <a:lnTo>
                  <a:pt x="3988369" y="28333"/>
                </a:lnTo>
                <a:lnTo>
                  <a:pt x="3995894" y="0"/>
                </a:lnTo>
                <a:close/>
              </a:path>
            </a:pathLst>
          </a:custGeom>
          <a:solidFill>
            <a:srgbClr val="A7B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4138" y="273253"/>
            <a:ext cx="10383520" cy="6020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4645"/>
              </a:lnSpc>
              <a:spcBef>
                <a:spcPts val="95"/>
              </a:spcBef>
            </a:pPr>
            <a:r>
              <a:rPr lang="ru-RU" sz="2800" dirty="0" smtClean="0"/>
              <a:t>ЦИКЛОГРАММА/ кол-во баллов/уровень</a:t>
            </a:r>
            <a:endParaRPr sz="2800" dirty="0"/>
          </a:p>
        </p:txBody>
      </p:sp>
      <p:sp>
        <p:nvSpPr>
          <p:cNvPr id="9" name="object 9"/>
          <p:cNvSpPr txBox="1"/>
          <p:nvPr/>
        </p:nvSpPr>
        <p:spPr>
          <a:xfrm>
            <a:off x="643229" y="2112644"/>
            <a:ext cx="3954779" cy="3656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650">
              <a:lnSpc>
                <a:spcPts val="3190"/>
              </a:lnSpc>
              <a:spcBef>
                <a:spcPts val="95"/>
              </a:spcBef>
            </a:pPr>
            <a:endParaRPr sz="1600" dirty="0">
              <a:latin typeface="Microsoft Sans Serif"/>
              <a:cs typeface="Microsoft Sans Serif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t="1955"/>
          <a:stretch>
            <a:fillRect/>
          </a:stretch>
        </p:blipFill>
        <p:spPr>
          <a:xfrm>
            <a:off x="228600" y="838200"/>
            <a:ext cx="117348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3999" y="0"/>
            <a:ext cx="4870450" cy="978535"/>
          </a:xfrm>
          <a:custGeom>
            <a:avLst/>
            <a:gdLst/>
            <a:ahLst/>
            <a:cxnLst/>
            <a:rect l="l" t="t" r="r" b="b"/>
            <a:pathLst>
              <a:path w="4870450" h="978535">
                <a:moveTo>
                  <a:pt x="4869984" y="0"/>
                </a:moveTo>
                <a:lnTo>
                  <a:pt x="0" y="0"/>
                </a:lnTo>
                <a:lnTo>
                  <a:pt x="11219" y="10797"/>
                </a:lnTo>
                <a:lnTo>
                  <a:pt x="44058" y="41605"/>
                </a:lnTo>
                <a:lnTo>
                  <a:pt x="77289" y="71996"/>
                </a:lnTo>
                <a:lnTo>
                  <a:pt x="110909" y="101965"/>
                </a:lnTo>
                <a:lnTo>
                  <a:pt x="144912" y="131508"/>
                </a:lnTo>
                <a:lnTo>
                  <a:pt x="179295" y="160622"/>
                </a:lnTo>
                <a:lnTo>
                  <a:pt x="214053" y="189301"/>
                </a:lnTo>
                <a:lnTo>
                  <a:pt x="249183" y="217542"/>
                </a:lnTo>
                <a:lnTo>
                  <a:pt x="284680" y="245341"/>
                </a:lnTo>
                <a:lnTo>
                  <a:pt x="320540" y="272693"/>
                </a:lnTo>
                <a:lnTo>
                  <a:pt x="356758" y="299594"/>
                </a:lnTo>
                <a:lnTo>
                  <a:pt x="393332" y="326039"/>
                </a:lnTo>
                <a:lnTo>
                  <a:pt x="430255" y="352026"/>
                </a:lnTo>
                <a:lnTo>
                  <a:pt x="467525" y="377549"/>
                </a:lnTo>
                <a:lnTo>
                  <a:pt x="505137" y="402604"/>
                </a:lnTo>
                <a:lnTo>
                  <a:pt x="543087" y="427188"/>
                </a:lnTo>
                <a:lnTo>
                  <a:pt x="581370" y="451295"/>
                </a:lnTo>
                <a:lnTo>
                  <a:pt x="619982" y="474923"/>
                </a:lnTo>
                <a:lnTo>
                  <a:pt x="658920" y="498065"/>
                </a:lnTo>
                <a:lnTo>
                  <a:pt x="698179" y="520719"/>
                </a:lnTo>
                <a:lnTo>
                  <a:pt x="737755" y="542881"/>
                </a:lnTo>
                <a:lnTo>
                  <a:pt x="777643" y="564545"/>
                </a:lnTo>
                <a:lnTo>
                  <a:pt x="817840" y="585708"/>
                </a:lnTo>
                <a:lnTo>
                  <a:pt x="858341" y="606366"/>
                </a:lnTo>
                <a:lnTo>
                  <a:pt x="899142" y="626514"/>
                </a:lnTo>
                <a:lnTo>
                  <a:pt x="940239" y="646148"/>
                </a:lnTo>
                <a:lnTo>
                  <a:pt x="981628" y="665265"/>
                </a:lnTo>
                <a:lnTo>
                  <a:pt x="1023304" y="683859"/>
                </a:lnTo>
                <a:lnTo>
                  <a:pt x="1065264" y="701927"/>
                </a:lnTo>
                <a:lnTo>
                  <a:pt x="1107502" y="719464"/>
                </a:lnTo>
                <a:lnTo>
                  <a:pt x="1150016" y="736466"/>
                </a:lnTo>
                <a:lnTo>
                  <a:pt x="1192800" y="752930"/>
                </a:lnTo>
                <a:lnTo>
                  <a:pt x="1235851" y="768850"/>
                </a:lnTo>
                <a:lnTo>
                  <a:pt x="1279164" y="784223"/>
                </a:lnTo>
                <a:lnTo>
                  <a:pt x="1322735" y="799045"/>
                </a:lnTo>
                <a:lnTo>
                  <a:pt x="1366560" y="813311"/>
                </a:lnTo>
                <a:lnTo>
                  <a:pt x="1410635" y="827017"/>
                </a:lnTo>
                <a:lnTo>
                  <a:pt x="1454955" y="840159"/>
                </a:lnTo>
                <a:lnTo>
                  <a:pt x="1499517" y="852732"/>
                </a:lnTo>
                <a:lnTo>
                  <a:pt x="1544316" y="864733"/>
                </a:lnTo>
                <a:lnTo>
                  <a:pt x="1589348" y="876158"/>
                </a:lnTo>
                <a:lnTo>
                  <a:pt x="1634609" y="887001"/>
                </a:lnTo>
                <a:lnTo>
                  <a:pt x="1680094" y="897260"/>
                </a:lnTo>
                <a:lnTo>
                  <a:pt x="1725800" y="906929"/>
                </a:lnTo>
                <a:lnTo>
                  <a:pt x="1771722" y="916005"/>
                </a:lnTo>
                <a:lnTo>
                  <a:pt x="1817856" y="924483"/>
                </a:lnTo>
                <a:lnTo>
                  <a:pt x="1864198" y="932359"/>
                </a:lnTo>
                <a:lnTo>
                  <a:pt x="1910743" y="939630"/>
                </a:lnTo>
                <a:lnTo>
                  <a:pt x="1957488" y="946290"/>
                </a:lnTo>
                <a:lnTo>
                  <a:pt x="2004428" y="952336"/>
                </a:lnTo>
                <a:lnTo>
                  <a:pt x="2051560" y="957763"/>
                </a:lnTo>
                <a:lnTo>
                  <a:pt x="2098878" y="962567"/>
                </a:lnTo>
                <a:lnTo>
                  <a:pt x="2146379" y="966745"/>
                </a:lnTo>
                <a:lnTo>
                  <a:pt x="2194058" y="970291"/>
                </a:lnTo>
                <a:lnTo>
                  <a:pt x="2241911" y="973202"/>
                </a:lnTo>
                <a:lnTo>
                  <a:pt x="2289935" y="975473"/>
                </a:lnTo>
                <a:lnTo>
                  <a:pt x="2338124" y="977100"/>
                </a:lnTo>
                <a:lnTo>
                  <a:pt x="2386476" y="978080"/>
                </a:lnTo>
                <a:lnTo>
                  <a:pt x="2434984" y="978408"/>
                </a:lnTo>
                <a:lnTo>
                  <a:pt x="2483494" y="978080"/>
                </a:lnTo>
                <a:lnTo>
                  <a:pt x="2531846" y="977100"/>
                </a:lnTo>
                <a:lnTo>
                  <a:pt x="2580036" y="975473"/>
                </a:lnTo>
                <a:lnTo>
                  <a:pt x="2628061" y="973202"/>
                </a:lnTo>
                <a:lnTo>
                  <a:pt x="2675915" y="970291"/>
                </a:lnTo>
                <a:lnTo>
                  <a:pt x="2723595" y="966745"/>
                </a:lnTo>
                <a:lnTo>
                  <a:pt x="2771097" y="962567"/>
                </a:lnTo>
                <a:lnTo>
                  <a:pt x="2818415" y="957763"/>
                </a:lnTo>
                <a:lnTo>
                  <a:pt x="2865547" y="952336"/>
                </a:lnTo>
                <a:lnTo>
                  <a:pt x="2912488" y="946290"/>
                </a:lnTo>
                <a:lnTo>
                  <a:pt x="2959234" y="939630"/>
                </a:lnTo>
                <a:lnTo>
                  <a:pt x="3005780" y="932359"/>
                </a:lnTo>
                <a:lnTo>
                  <a:pt x="3052122" y="924483"/>
                </a:lnTo>
                <a:lnTo>
                  <a:pt x="3098257" y="916005"/>
                </a:lnTo>
                <a:lnTo>
                  <a:pt x="3144179" y="906929"/>
                </a:lnTo>
                <a:lnTo>
                  <a:pt x="3189886" y="897260"/>
                </a:lnTo>
                <a:lnTo>
                  <a:pt x="3235371" y="887001"/>
                </a:lnTo>
                <a:lnTo>
                  <a:pt x="3280633" y="876158"/>
                </a:lnTo>
                <a:lnTo>
                  <a:pt x="3325665" y="864733"/>
                </a:lnTo>
                <a:lnTo>
                  <a:pt x="3370464" y="852732"/>
                </a:lnTo>
                <a:lnTo>
                  <a:pt x="3415027" y="840159"/>
                </a:lnTo>
                <a:lnTo>
                  <a:pt x="3459348" y="827017"/>
                </a:lnTo>
                <a:lnTo>
                  <a:pt x="3503423" y="813311"/>
                </a:lnTo>
                <a:lnTo>
                  <a:pt x="3547248" y="799045"/>
                </a:lnTo>
                <a:lnTo>
                  <a:pt x="3590820" y="784223"/>
                </a:lnTo>
                <a:lnTo>
                  <a:pt x="3634133" y="768850"/>
                </a:lnTo>
                <a:lnTo>
                  <a:pt x="3677184" y="752930"/>
                </a:lnTo>
                <a:lnTo>
                  <a:pt x="3719968" y="736466"/>
                </a:lnTo>
                <a:lnTo>
                  <a:pt x="3762482" y="719464"/>
                </a:lnTo>
                <a:lnTo>
                  <a:pt x="3804721" y="701927"/>
                </a:lnTo>
                <a:lnTo>
                  <a:pt x="3846681" y="683859"/>
                </a:lnTo>
                <a:lnTo>
                  <a:pt x="3888357" y="665265"/>
                </a:lnTo>
                <a:lnTo>
                  <a:pt x="3929746" y="646148"/>
                </a:lnTo>
                <a:lnTo>
                  <a:pt x="3970843" y="626514"/>
                </a:lnTo>
                <a:lnTo>
                  <a:pt x="4011644" y="606366"/>
                </a:lnTo>
                <a:lnTo>
                  <a:pt x="4052145" y="585708"/>
                </a:lnTo>
                <a:lnTo>
                  <a:pt x="4092342" y="564545"/>
                </a:lnTo>
                <a:lnTo>
                  <a:pt x="4132230" y="542881"/>
                </a:lnTo>
                <a:lnTo>
                  <a:pt x="4171806" y="520719"/>
                </a:lnTo>
                <a:lnTo>
                  <a:pt x="4211065" y="498065"/>
                </a:lnTo>
                <a:lnTo>
                  <a:pt x="4250003" y="474923"/>
                </a:lnTo>
                <a:lnTo>
                  <a:pt x="4288616" y="451295"/>
                </a:lnTo>
                <a:lnTo>
                  <a:pt x="4326899" y="427188"/>
                </a:lnTo>
                <a:lnTo>
                  <a:pt x="4364848" y="402604"/>
                </a:lnTo>
                <a:lnTo>
                  <a:pt x="4402460" y="377549"/>
                </a:lnTo>
                <a:lnTo>
                  <a:pt x="4439730" y="352026"/>
                </a:lnTo>
                <a:lnTo>
                  <a:pt x="4476653" y="326039"/>
                </a:lnTo>
                <a:lnTo>
                  <a:pt x="4513226" y="299594"/>
                </a:lnTo>
                <a:lnTo>
                  <a:pt x="4549445" y="272693"/>
                </a:lnTo>
                <a:lnTo>
                  <a:pt x="4585305" y="245341"/>
                </a:lnTo>
                <a:lnTo>
                  <a:pt x="4620802" y="217542"/>
                </a:lnTo>
                <a:lnTo>
                  <a:pt x="4655931" y="189301"/>
                </a:lnTo>
                <a:lnTo>
                  <a:pt x="4690690" y="160622"/>
                </a:lnTo>
                <a:lnTo>
                  <a:pt x="4725072" y="131508"/>
                </a:lnTo>
                <a:lnTo>
                  <a:pt x="4759075" y="101965"/>
                </a:lnTo>
                <a:lnTo>
                  <a:pt x="4792694" y="71996"/>
                </a:lnTo>
                <a:lnTo>
                  <a:pt x="4825925" y="41605"/>
                </a:lnTo>
                <a:lnTo>
                  <a:pt x="4858764" y="10797"/>
                </a:lnTo>
                <a:lnTo>
                  <a:pt x="4869984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769" y="6660642"/>
            <a:ext cx="4279900" cy="0"/>
          </a:xfrm>
          <a:custGeom>
            <a:avLst/>
            <a:gdLst/>
            <a:ahLst/>
            <a:cxnLst/>
            <a:rect l="l" t="t" r="r" b="b"/>
            <a:pathLst>
              <a:path w="4279900">
                <a:moveTo>
                  <a:pt x="0" y="0"/>
                </a:moveTo>
                <a:lnTo>
                  <a:pt x="4279900" y="0"/>
                </a:lnTo>
              </a:path>
            </a:pathLst>
          </a:custGeom>
          <a:ln w="53340">
            <a:solidFill>
              <a:srgbClr val="007AB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29305" y="425958"/>
            <a:ext cx="858393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3400" i="1" spc="-405" dirty="0" smtClean="0">
                <a:solidFill>
                  <a:srgbClr val="2D285A"/>
                </a:solidFill>
              </a:rPr>
              <a:t>ПЛАНИРУЕМЫЕ    РЕЗУЛЬТАТЫ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20</a:t>
            </a:fld>
            <a:endParaRPr spc="-25" dirty="0"/>
          </a:p>
        </p:txBody>
      </p:sp>
      <p:sp>
        <p:nvSpPr>
          <p:cNvPr id="7" name="object 9"/>
          <p:cNvSpPr txBox="1">
            <a:spLocks/>
          </p:cNvSpPr>
          <p:nvPr/>
        </p:nvSpPr>
        <p:spPr>
          <a:xfrm>
            <a:off x="533400" y="1143000"/>
            <a:ext cx="11201400" cy="471218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4800" b="1" i="0">
                <a:solidFill>
                  <a:srgbClr val="001F5F"/>
                </a:solidFill>
                <a:latin typeface="Arial"/>
                <a:ea typeface="+mj-ea"/>
                <a:cs typeface="Arial"/>
              </a:defRPr>
            </a:lvl1pPr>
          </a:lstStyle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Добиться </a:t>
            </a:r>
            <a:r>
              <a:rPr lang="ru-RU" sz="1800" dirty="0" smtClean="0"/>
              <a:t>результативности по 8 магистральным направлениям  развития, повысить качества образования и конкурентоспособности образовательной организации в соответствии требованиям </a:t>
            </a:r>
            <a:r>
              <a:rPr lang="ru-RU" sz="1800" dirty="0" smtClean="0"/>
              <a:t>ФГОС.</a:t>
            </a:r>
            <a:endParaRPr lang="ru-RU" sz="1800" dirty="0" smtClean="0"/>
          </a:p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Обеспечить </a:t>
            </a:r>
            <a:r>
              <a:rPr lang="ru-RU" sz="1800" dirty="0" smtClean="0"/>
              <a:t>совершенствование управленческого и педагогического коллектива в соответствии с нормативными требованиями развития Школы и профессиональным стандартом </a:t>
            </a:r>
            <a:r>
              <a:rPr lang="ru-RU" sz="1800" dirty="0" smtClean="0"/>
              <a:t>педагога.</a:t>
            </a:r>
            <a:endParaRPr lang="ru-RU" sz="1800" dirty="0" smtClean="0"/>
          </a:p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Сконцентрировать </a:t>
            </a:r>
            <a:r>
              <a:rPr lang="ru-RU" sz="1800" dirty="0" smtClean="0"/>
              <a:t>внимание на работе с талантливыми </a:t>
            </a:r>
            <a:r>
              <a:rPr lang="ru-RU" sz="1800" dirty="0" smtClean="0"/>
              <a:t>детьми.</a:t>
            </a:r>
          </a:p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Привести </a:t>
            </a:r>
            <a:r>
              <a:rPr lang="ru-RU" sz="1800" dirty="0" smtClean="0"/>
              <a:t>в соответствии с ФЗ работу ОО с детьми с </a:t>
            </a:r>
            <a:r>
              <a:rPr lang="ru-RU" sz="1800" dirty="0" smtClean="0"/>
              <a:t>ОВЗ.</a:t>
            </a:r>
          </a:p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Создание </a:t>
            </a:r>
            <a:r>
              <a:rPr lang="ru-RU" sz="1800" dirty="0" smtClean="0"/>
              <a:t>эффективной системы гражданско-патриотического, духовно-эстетического воспитания. </a:t>
            </a:r>
            <a:endParaRPr lang="ru-RU" sz="1800" dirty="0" smtClean="0"/>
          </a:p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Формирование </a:t>
            </a:r>
            <a:r>
              <a:rPr lang="ru-RU" sz="1800" dirty="0" smtClean="0"/>
              <a:t>базы связей с партнерами для поиска новых ресурсов и возможностей развития, </a:t>
            </a:r>
            <a:r>
              <a:rPr lang="ru-RU" sz="1800" dirty="0" smtClean="0"/>
              <a:t>расширения.</a:t>
            </a:r>
          </a:p>
          <a:p>
            <a:pPr marL="355600" lvl="0" indent="-342900" algn="l">
              <a:lnSpc>
                <a:spcPct val="120000"/>
              </a:lnSpc>
              <a:spcBef>
                <a:spcPts val="95"/>
              </a:spcBef>
              <a:buAutoNum type="arabicPeriod"/>
            </a:pPr>
            <a:r>
              <a:rPr lang="ru-RU" sz="1800" dirty="0" smtClean="0"/>
              <a:t>Добиться </a:t>
            </a:r>
            <a:r>
              <a:rPr lang="ru-RU" sz="1800" dirty="0" smtClean="0"/>
              <a:t>систематизации процессов использования </a:t>
            </a:r>
            <a:r>
              <a:rPr lang="ru-RU" sz="1800" dirty="0" err="1" smtClean="0"/>
              <a:t>здоровьесберегающих</a:t>
            </a:r>
            <a:r>
              <a:rPr lang="ru-RU" sz="1800" dirty="0" smtClean="0"/>
              <a:t> технологий, с соблюдением безопасности и </a:t>
            </a:r>
            <a:r>
              <a:rPr lang="ru-RU" sz="1800" dirty="0" err="1" smtClean="0"/>
              <a:t>санитарно-эпидемиалогических</a:t>
            </a:r>
            <a:r>
              <a:rPr lang="ru-RU" sz="1800" dirty="0" smtClean="0"/>
              <a:t> требований.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72389" y="4884420"/>
            <a:ext cx="3220085" cy="1973580"/>
          </a:xfrm>
          <a:custGeom>
            <a:avLst/>
            <a:gdLst/>
            <a:ahLst/>
            <a:cxnLst/>
            <a:rect l="l" t="t" r="r" b="b"/>
            <a:pathLst>
              <a:path w="3220084" h="1973579">
                <a:moveTo>
                  <a:pt x="2212246" y="0"/>
                </a:moveTo>
                <a:lnTo>
                  <a:pt x="2163827" y="516"/>
                </a:lnTo>
                <a:lnTo>
                  <a:pt x="2115659" y="2057"/>
                </a:lnTo>
                <a:lnTo>
                  <a:pt x="2067755" y="4612"/>
                </a:lnTo>
                <a:lnTo>
                  <a:pt x="2020124" y="8172"/>
                </a:lnTo>
                <a:lnTo>
                  <a:pt x="1972776" y="12726"/>
                </a:lnTo>
                <a:lnTo>
                  <a:pt x="1925723" y="18263"/>
                </a:lnTo>
                <a:lnTo>
                  <a:pt x="1878974" y="24773"/>
                </a:lnTo>
                <a:lnTo>
                  <a:pt x="1832540" y="32245"/>
                </a:lnTo>
                <a:lnTo>
                  <a:pt x="1786432" y="40669"/>
                </a:lnTo>
                <a:lnTo>
                  <a:pt x="1740660" y="50035"/>
                </a:lnTo>
                <a:lnTo>
                  <a:pt x="1695234" y="60332"/>
                </a:lnTo>
                <a:lnTo>
                  <a:pt x="1650165" y="71549"/>
                </a:lnTo>
                <a:lnTo>
                  <a:pt x="1605463" y="83677"/>
                </a:lnTo>
                <a:lnTo>
                  <a:pt x="1561139" y="96705"/>
                </a:lnTo>
                <a:lnTo>
                  <a:pt x="1517203" y="110622"/>
                </a:lnTo>
                <a:lnTo>
                  <a:pt x="1473665" y="125417"/>
                </a:lnTo>
                <a:lnTo>
                  <a:pt x="1430537" y="141081"/>
                </a:lnTo>
                <a:lnTo>
                  <a:pt x="1387828" y="157603"/>
                </a:lnTo>
                <a:lnTo>
                  <a:pt x="1345549" y="174973"/>
                </a:lnTo>
                <a:lnTo>
                  <a:pt x="1303710" y="193180"/>
                </a:lnTo>
                <a:lnTo>
                  <a:pt x="1262322" y="212213"/>
                </a:lnTo>
                <a:lnTo>
                  <a:pt x="1221395" y="232063"/>
                </a:lnTo>
                <a:lnTo>
                  <a:pt x="1180940" y="252719"/>
                </a:lnTo>
                <a:lnTo>
                  <a:pt x="1140967" y="274169"/>
                </a:lnTo>
                <a:lnTo>
                  <a:pt x="1101486" y="296405"/>
                </a:lnTo>
                <a:lnTo>
                  <a:pt x="1062509" y="319415"/>
                </a:lnTo>
                <a:lnTo>
                  <a:pt x="1024045" y="343189"/>
                </a:lnTo>
                <a:lnTo>
                  <a:pt x="986104" y="367717"/>
                </a:lnTo>
                <a:lnTo>
                  <a:pt x="948699" y="392988"/>
                </a:lnTo>
                <a:lnTo>
                  <a:pt x="911837" y="418991"/>
                </a:lnTo>
                <a:lnTo>
                  <a:pt x="875531" y="445717"/>
                </a:lnTo>
                <a:lnTo>
                  <a:pt x="839791" y="473155"/>
                </a:lnTo>
                <a:lnTo>
                  <a:pt x="804627" y="501294"/>
                </a:lnTo>
                <a:lnTo>
                  <a:pt x="770049" y="530123"/>
                </a:lnTo>
                <a:lnTo>
                  <a:pt x="736068" y="559634"/>
                </a:lnTo>
                <a:lnTo>
                  <a:pt x="702694" y="589814"/>
                </a:lnTo>
                <a:lnTo>
                  <a:pt x="669939" y="620654"/>
                </a:lnTo>
                <a:lnTo>
                  <a:pt x="637811" y="652143"/>
                </a:lnTo>
                <a:lnTo>
                  <a:pt x="606323" y="684271"/>
                </a:lnTo>
                <a:lnTo>
                  <a:pt x="575483" y="717027"/>
                </a:lnTo>
                <a:lnTo>
                  <a:pt x="545303" y="750400"/>
                </a:lnTo>
                <a:lnTo>
                  <a:pt x="515794" y="784382"/>
                </a:lnTo>
                <a:lnTo>
                  <a:pt x="486964" y="818960"/>
                </a:lnTo>
                <a:lnTo>
                  <a:pt x="458826" y="854124"/>
                </a:lnTo>
                <a:lnTo>
                  <a:pt x="431389" y="889865"/>
                </a:lnTo>
                <a:lnTo>
                  <a:pt x="404663" y="926171"/>
                </a:lnTo>
                <a:lnTo>
                  <a:pt x="378660" y="963032"/>
                </a:lnTo>
                <a:lnTo>
                  <a:pt x="353390" y="1000438"/>
                </a:lnTo>
                <a:lnTo>
                  <a:pt x="328863" y="1038379"/>
                </a:lnTo>
                <a:lnTo>
                  <a:pt x="305089" y="1076843"/>
                </a:lnTo>
                <a:lnTo>
                  <a:pt x="282080" y="1115820"/>
                </a:lnTo>
                <a:lnTo>
                  <a:pt x="259844" y="1155301"/>
                </a:lnTo>
                <a:lnTo>
                  <a:pt x="238394" y="1195274"/>
                </a:lnTo>
                <a:lnTo>
                  <a:pt x="217739" y="1235729"/>
                </a:lnTo>
                <a:lnTo>
                  <a:pt x="197890" y="1276656"/>
                </a:lnTo>
                <a:lnTo>
                  <a:pt x="178857" y="1318043"/>
                </a:lnTo>
                <a:lnTo>
                  <a:pt x="160651" y="1359882"/>
                </a:lnTo>
                <a:lnTo>
                  <a:pt x="143281" y="1402161"/>
                </a:lnTo>
                <a:lnTo>
                  <a:pt x="126760" y="1444869"/>
                </a:lnTo>
                <a:lnTo>
                  <a:pt x="111096" y="1487998"/>
                </a:lnTo>
                <a:lnTo>
                  <a:pt x="96301" y="1531535"/>
                </a:lnTo>
                <a:lnTo>
                  <a:pt x="82384" y="1575470"/>
                </a:lnTo>
                <a:lnTo>
                  <a:pt x="69357" y="1619794"/>
                </a:lnTo>
                <a:lnTo>
                  <a:pt x="57230" y="1664495"/>
                </a:lnTo>
                <a:lnTo>
                  <a:pt x="46013" y="1709563"/>
                </a:lnTo>
                <a:lnTo>
                  <a:pt x="35716" y="1754989"/>
                </a:lnTo>
                <a:lnTo>
                  <a:pt x="26351" y="1800760"/>
                </a:lnTo>
                <a:lnTo>
                  <a:pt x="17927" y="1846867"/>
                </a:lnTo>
                <a:lnTo>
                  <a:pt x="10455" y="1893300"/>
                </a:lnTo>
                <a:lnTo>
                  <a:pt x="3945" y="1940048"/>
                </a:lnTo>
                <a:lnTo>
                  <a:pt x="0" y="1973578"/>
                </a:lnTo>
                <a:lnTo>
                  <a:pt x="3219610" y="1973578"/>
                </a:lnTo>
                <a:lnTo>
                  <a:pt x="3219610" y="240494"/>
                </a:lnTo>
                <a:lnTo>
                  <a:pt x="3203098" y="232063"/>
                </a:lnTo>
                <a:lnTo>
                  <a:pt x="3162171" y="212213"/>
                </a:lnTo>
                <a:lnTo>
                  <a:pt x="3120783" y="193180"/>
                </a:lnTo>
                <a:lnTo>
                  <a:pt x="3078944" y="174973"/>
                </a:lnTo>
                <a:lnTo>
                  <a:pt x="3036665" y="157603"/>
                </a:lnTo>
                <a:lnTo>
                  <a:pt x="2993956" y="141081"/>
                </a:lnTo>
                <a:lnTo>
                  <a:pt x="2950827" y="125417"/>
                </a:lnTo>
                <a:lnTo>
                  <a:pt x="2907290" y="110622"/>
                </a:lnTo>
                <a:lnTo>
                  <a:pt x="2863354" y="96705"/>
                </a:lnTo>
                <a:lnTo>
                  <a:pt x="2819030" y="83677"/>
                </a:lnTo>
                <a:lnTo>
                  <a:pt x="2774328" y="71549"/>
                </a:lnTo>
                <a:lnTo>
                  <a:pt x="2729259" y="60332"/>
                </a:lnTo>
                <a:lnTo>
                  <a:pt x="2683833" y="50035"/>
                </a:lnTo>
                <a:lnTo>
                  <a:pt x="2638060" y="40669"/>
                </a:lnTo>
                <a:lnTo>
                  <a:pt x="2591952" y="32245"/>
                </a:lnTo>
                <a:lnTo>
                  <a:pt x="2545519" y="24773"/>
                </a:lnTo>
                <a:lnTo>
                  <a:pt x="2498770" y="18263"/>
                </a:lnTo>
                <a:lnTo>
                  <a:pt x="2451716" y="12726"/>
                </a:lnTo>
                <a:lnTo>
                  <a:pt x="2404369" y="8172"/>
                </a:lnTo>
                <a:lnTo>
                  <a:pt x="2356738" y="4612"/>
                </a:lnTo>
                <a:lnTo>
                  <a:pt x="2308833" y="2057"/>
                </a:lnTo>
                <a:lnTo>
                  <a:pt x="2260666" y="516"/>
                </a:lnTo>
                <a:lnTo>
                  <a:pt x="2212246" y="0"/>
                </a:lnTo>
                <a:close/>
              </a:path>
            </a:pathLst>
          </a:custGeom>
          <a:solidFill>
            <a:srgbClr val="A7B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Picture 2" descr="C:\Users\Квакшинская Школа\Desktop\82984424.png"/>
          <p:cNvPicPr>
            <a:picLocks noChangeAspect="1" noChangeArrowheads="1"/>
          </p:cNvPicPr>
          <p:nvPr/>
        </p:nvPicPr>
        <p:blipFill>
          <a:blip r:embed="rId2" cstate="print"/>
          <a:srcRect t="27886" b="6744"/>
          <a:stretch>
            <a:fillRect/>
          </a:stretch>
        </p:blipFill>
        <p:spPr bwMode="auto">
          <a:xfrm>
            <a:off x="1524000" y="2558495"/>
            <a:ext cx="9296400" cy="4299505"/>
          </a:xfrm>
          <a:prstGeom prst="rect">
            <a:avLst/>
          </a:prstGeom>
          <a:noFill/>
        </p:spPr>
      </p:pic>
      <p:sp>
        <p:nvSpPr>
          <p:cNvPr id="3" name="object 3"/>
          <p:cNvSpPr/>
          <p:nvPr/>
        </p:nvSpPr>
        <p:spPr>
          <a:xfrm>
            <a:off x="0" y="0"/>
            <a:ext cx="3996054" cy="1969135"/>
          </a:xfrm>
          <a:custGeom>
            <a:avLst/>
            <a:gdLst/>
            <a:ahLst/>
            <a:cxnLst/>
            <a:rect l="l" t="t" r="r" b="b"/>
            <a:pathLst>
              <a:path w="3996054" h="1969135">
                <a:moveTo>
                  <a:pt x="3995894" y="0"/>
                </a:moveTo>
                <a:lnTo>
                  <a:pt x="0" y="0"/>
                </a:lnTo>
                <a:lnTo>
                  <a:pt x="0" y="1542998"/>
                </a:lnTo>
                <a:lnTo>
                  <a:pt x="66308" y="1584836"/>
                </a:lnTo>
                <a:lnTo>
                  <a:pt x="105254" y="1608102"/>
                </a:lnTo>
                <a:lnTo>
                  <a:pt x="144628" y="1630715"/>
                </a:lnTo>
                <a:lnTo>
                  <a:pt x="184424" y="1652667"/>
                </a:lnTo>
                <a:lnTo>
                  <a:pt x="224633" y="1673952"/>
                </a:lnTo>
                <a:lnTo>
                  <a:pt x="265248" y="1694562"/>
                </a:lnTo>
                <a:lnTo>
                  <a:pt x="306263" y="1714490"/>
                </a:lnTo>
                <a:lnTo>
                  <a:pt x="347669" y="1733727"/>
                </a:lnTo>
                <a:lnTo>
                  <a:pt x="389459" y="1752267"/>
                </a:lnTo>
                <a:lnTo>
                  <a:pt x="431625" y="1770102"/>
                </a:lnTo>
                <a:lnTo>
                  <a:pt x="474160" y="1787225"/>
                </a:lnTo>
                <a:lnTo>
                  <a:pt x="517057" y="1803627"/>
                </a:lnTo>
                <a:lnTo>
                  <a:pt x="560308" y="1819303"/>
                </a:lnTo>
                <a:lnTo>
                  <a:pt x="603905" y="1834243"/>
                </a:lnTo>
                <a:lnTo>
                  <a:pt x="647842" y="1848441"/>
                </a:lnTo>
                <a:lnTo>
                  <a:pt x="692110" y="1861890"/>
                </a:lnTo>
                <a:lnTo>
                  <a:pt x="736703" y="1874581"/>
                </a:lnTo>
                <a:lnTo>
                  <a:pt x="781612" y="1886508"/>
                </a:lnTo>
                <a:lnTo>
                  <a:pt x="826830" y="1897662"/>
                </a:lnTo>
                <a:lnTo>
                  <a:pt x="872351" y="1908037"/>
                </a:lnTo>
                <a:lnTo>
                  <a:pt x="918165" y="1917625"/>
                </a:lnTo>
                <a:lnTo>
                  <a:pt x="964267" y="1926418"/>
                </a:lnTo>
                <a:lnTo>
                  <a:pt x="1010648" y="1934409"/>
                </a:lnTo>
                <a:lnTo>
                  <a:pt x="1057301" y="1941591"/>
                </a:lnTo>
                <a:lnTo>
                  <a:pt x="1104218" y="1947956"/>
                </a:lnTo>
                <a:lnTo>
                  <a:pt x="1151392" y="1953496"/>
                </a:lnTo>
                <a:lnTo>
                  <a:pt x="1198816" y="1958205"/>
                </a:lnTo>
                <a:lnTo>
                  <a:pt x="1246482" y="1962074"/>
                </a:lnTo>
                <a:lnTo>
                  <a:pt x="1294383" y="1965096"/>
                </a:lnTo>
                <a:lnTo>
                  <a:pt x="1342510" y="1967264"/>
                </a:lnTo>
                <a:lnTo>
                  <a:pt x="1390858" y="1968570"/>
                </a:lnTo>
                <a:lnTo>
                  <a:pt x="1439418" y="1969008"/>
                </a:lnTo>
                <a:lnTo>
                  <a:pt x="1487976" y="1968570"/>
                </a:lnTo>
                <a:lnTo>
                  <a:pt x="1536322" y="1967264"/>
                </a:lnTo>
                <a:lnTo>
                  <a:pt x="1584449" y="1965096"/>
                </a:lnTo>
                <a:lnTo>
                  <a:pt x="1632349" y="1962074"/>
                </a:lnTo>
                <a:lnTo>
                  <a:pt x="1680014" y="1958205"/>
                </a:lnTo>
                <a:lnTo>
                  <a:pt x="1727437" y="1953496"/>
                </a:lnTo>
                <a:lnTo>
                  <a:pt x="1774611" y="1947956"/>
                </a:lnTo>
                <a:lnTo>
                  <a:pt x="1821527" y="1941591"/>
                </a:lnTo>
                <a:lnTo>
                  <a:pt x="1868179" y="1934409"/>
                </a:lnTo>
                <a:lnTo>
                  <a:pt x="1914560" y="1926418"/>
                </a:lnTo>
                <a:lnTo>
                  <a:pt x="1960660" y="1917625"/>
                </a:lnTo>
                <a:lnTo>
                  <a:pt x="2006474" y="1908037"/>
                </a:lnTo>
                <a:lnTo>
                  <a:pt x="2051994" y="1897662"/>
                </a:lnTo>
                <a:lnTo>
                  <a:pt x="2097212" y="1886508"/>
                </a:lnTo>
                <a:lnTo>
                  <a:pt x="2142121" y="1874581"/>
                </a:lnTo>
                <a:lnTo>
                  <a:pt x="2186713" y="1861890"/>
                </a:lnTo>
                <a:lnTo>
                  <a:pt x="2230981" y="1848441"/>
                </a:lnTo>
                <a:lnTo>
                  <a:pt x="2274917" y="1834243"/>
                </a:lnTo>
                <a:lnTo>
                  <a:pt x="2318514" y="1819303"/>
                </a:lnTo>
                <a:lnTo>
                  <a:pt x="2361765" y="1803627"/>
                </a:lnTo>
                <a:lnTo>
                  <a:pt x="2404661" y="1787225"/>
                </a:lnTo>
                <a:lnTo>
                  <a:pt x="2447196" y="1770102"/>
                </a:lnTo>
                <a:lnTo>
                  <a:pt x="2489362" y="1752267"/>
                </a:lnTo>
                <a:lnTo>
                  <a:pt x="2531152" y="1733727"/>
                </a:lnTo>
                <a:lnTo>
                  <a:pt x="2572558" y="1714490"/>
                </a:lnTo>
                <a:lnTo>
                  <a:pt x="2613572" y="1694562"/>
                </a:lnTo>
                <a:lnTo>
                  <a:pt x="2654188" y="1673952"/>
                </a:lnTo>
                <a:lnTo>
                  <a:pt x="2694397" y="1652667"/>
                </a:lnTo>
                <a:lnTo>
                  <a:pt x="2734192" y="1630715"/>
                </a:lnTo>
                <a:lnTo>
                  <a:pt x="2773567" y="1608102"/>
                </a:lnTo>
                <a:lnTo>
                  <a:pt x="2812512" y="1584836"/>
                </a:lnTo>
                <a:lnTo>
                  <a:pt x="2851022" y="1560925"/>
                </a:lnTo>
                <a:lnTo>
                  <a:pt x="2889087" y="1536377"/>
                </a:lnTo>
                <a:lnTo>
                  <a:pt x="2926702" y="1511198"/>
                </a:lnTo>
                <a:lnTo>
                  <a:pt x="2963858" y="1485397"/>
                </a:lnTo>
                <a:lnTo>
                  <a:pt x="3000548" y="1458980"/>
                </a:lnTo>
                <a:lnTo>
                  <a:pt x="3036765" y="1431955"/>
                </a:lnTo>
                <a:lnTo>
                  <a:pt x="3072500" y="1404329"/>
                </a:lnTo>
                <a:lnTo>
                  <a:pt x="3107748" y="1376111"/>
                </a:lnTo>
                <a:lnTo>
                  <a:pt x="3142499" y="1347307"/>
                </a:lnTo>
                <a:lnTo>
                  <a:pt x="3176747" y="1317926"/>
                </a:lnTo>
                <a:lnTo>
                  <a:pt x="3210484" y="1287973"/>
                </a:lnTo>
                <a:lnTo>
                  <a:pt x="3243703" y="1257458"/>
                </a:lnTo>
                <a:lnTo>
                  <a:pt x="3276396" y="1226387"/>
                </a:lnTo>
                <a:lnTo>
                  <a:pt x="3308556" y="1194768"/>
                </a:lnTo>
                <a:lnTo>
                  <a:pt x="3340175" y="1162608"/>
                </a:lnTo>
                <a:lnTo>
                  <a:pt x="3371246" y="1129915"/>
                </a:lnTo>
                <a:lnTo>
                  <a:pt x="3401761" y="1096696"/>
                </a:lnTo>
                <a:lnTo>
                  <a:pt x="3431714" y="1062959"/>
                </a:lnTo>
                <a:lnTo>
                  <a:pt x="3461095" y="1028711"/>
                </a:lnTo>
                <a:lnTo>
                  <a:pt x="3489899" y="993960"/>
                </a:lnTo>
                <a:lnTo>
                  <a:pt x="3518117" y="958712"/>
                </a:lnTo>
                <a:lnTo>
                  <a:pt x="3545743" y="922977"/>
                </a:lnTo>
                <a:lnTo>
                  <a:pt x="3572768" y="886760"/>
                </a:lnTo>
                <a:lnTo>
                  <a:pt x="3599185" y="850070"/>
                </a:lnTo>
                <a:lnTo>
                  <a:pt x="3624986" y="812914"/>
                </a:lnTo>
                <a:lnTo>
                  <a:pt x="3650165" y="775299"/>
                </a:lnTo>
                <a:lnTo>
                  <a:pt x="3674713" y="737234"/>
                </a:lnTo>
                <a:lnTo>
                  <a:pt x="3698624" y="698724"/>
                </a:lnTo>
                <a:lnTo>
                  <a:pt x="3721890" y="659779"/>
                </a:lnTo>
                <a:lnTo>
                  <a:pt x="3744503" y="620404"/>
                </a:lnTo>
                <a:lnTo>
                  <a:pt x="3766455" y="580609"/>
                </a:lnTo>
                <a:lnTo>
                  <a:pt x="3787740" y="540400"/>
                </a:lnTo>
                <a:lnTo>
                  <a:pt x="3808350" y="499784"/>
                </a:lnTo>
                <a:lnTo>
                  <a:pt x="3828278" y="458770"/>
                </a:lnTo>
                <a:lnTo>
                  <a:pt x="3847515" y="417364"/>
                </a:lnTo>
                <a:lnTo>
                  <a:pt x="3866055" y="375574"/>
                </a:lnTo>
                <a:lnTo>
                  <a:pt x="3883890" y="333408"/>
                </a:lnTo>
                <a:lnTo>
                  <a:pt x="3901013" y="290873"/>
                </a:lnTo>
                <a:lnTo>
                  <a:pt x="3917415" y="247977"/>
                </a:lnTo>
                <a:lnTo>
                  <a:pt x="3933091" y="204726"/>
                </a:lnTo>
                <a:lnTo>
                  <a:pt x="3948031" y="161129"/>
                </a:lnTo>
                <a:lnTo>
                  <a:pt x="3962229" y="117193"/>
                </a:lnTo>
                <a:lnTo>
                  <a:pt x="3975678" y="72925"/>
                </a:lnTo>
                <a:lnTo>
                  <a:pt x="3988369" y="28333"/>
                </a:lnTo>
                <a:lnTo>
                  <a:pt x="3995894" y="0"/>
                </a:lnTo>
                <a:close/>
              </a:path>
            </a:pathLst>
          </a:custGeom>
          <a:solidFill>
            <a:srgbClr val="A7B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43229" y="2112644"/>
            <a:ext cx="3954779" cy="3656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650">
              <a:lnSpc>
                <a:spcPts val="3190"/>
              </a:lnSpc>
              <a:spcBef>
                <a:spcPts val="95"/>
              </a:spcBef>
            </a:pP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8" name="object 4"/>
          <p:cNvSpPr txBox="1">
            <a:spLocks/>
          </p:cNvSpPr>
          <p:nvPr/>
        </p:nvSpPr>
        <p:spPr>
          <a:xfrm>
            <a:off x="457200" y="228600"/>
            <a:ext cx="11506200" cy="25975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ЦЕЛЬ: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Обеспечение доступности и качества образования через совершенствование образовательной среды Школы. 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ЗАДАЧИ: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Устранение недочетов соответствия модели «Школа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Минпросвещения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России» по 8 направлениям  развития: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891376"/>
            <a:ext cx="11642343" cy="6046468"/>
            <a:chOff x="-25146" y="836675"/>
            <a:chExt cx="11642343" cy="6046468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rcRect r="56690"/>
            <a:stretch>
              <a:fillRect/>
            </a:stretch>
          </p:blipFill>
          <p:spPr>
            <a:xfrm>
              <a:off x="-25146" y="836675"/>
              <a:ext cx="5122273" cy="604646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4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4000" spc="-450" dirty="0">
                <a:solidFill>
                  <a:srgbClr val="2D285A"/>
                </a:solidFill>
              </a:rPr>
              <a:t>магистральное</a:t>
            </a:r>
            <a:r>
              <a:rPr sz="4000" spc="-175" dirty="0">
                <a:solidFill>
                  <a:srgbClr val="2D285A"/>
                </a:solidFill>
              </a:rPr>
              <a:t> </a:t>
            </a:r>
            <a:r>
              <a:rPr sz="4000" spc="-455" dirty="0">
                <a:solidFill>
                  <a:srgbClr val="2D285A"/>
                </a:solidFill>
              </a:rPr>
              <a:t>направление</a:t>
            </a:r>
            <a:r>
              <a:rPr sz="4000" spc="-190" dirty="0">
                <a:solidFill>
                  <a:srgbClr val="2D285A"/>
                </a:solidFill>
              </a:rPr>
              <a:t> </a:t>
            </a:r>
            <a:r>
              <a:rPr sz="4000" spc="-459" dirty="0">
                <a:solidFill>
                  <a:srgbClr val="2D285A"/>
                </a:solidFill>
              </a:rPr>
              <a:t>«Знание»</a:t>
            </a:r>
            <a:endParaRPr sz="400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8"/>
          <p:cNvSpPr/>
          <p:nvPr/>
        </p:nvSpPr>
        <p:spPr>
          <a:xfrm>
            <a:off x="4953000" y="762000"/>
            <a:ext cx="7086600" cy="1066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3000" y="762000"/>
            <a:ext cx="693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Недостаточный уровень </a:t>
            </a:r>
            <a:r>
              <a:rPr lang="ru-RU" sz="1700" dirty="0" err="1" smtClean="0">
                <a:latin typeface="Arial Black" pitchFamily="34" charset="0"/>
              </a:rPr>
              <a:t>профкомпетенций</a:t>
            </a:r>
            <a:r>
              <a:rPr lang="ru-RU" sz="1700" dirty="0" smtClean="0">
                <a:latin typeface="Arial Black" pitchFamily="34" charset="0"/>
              </a:rPr>
              <a:t> педагогов, для реализации программ на профильном, углубленном уровне, в части обучения и воспитания обучающихся с ОВЗ, с инвалидностью.</a:t>
            </a:r>
          </a:p>
        </p:txBody>
      </p:sp>
      <p:sp>
        <p:nvSpPr>
          <p:cNvPr id="15" name="object 8"/>
          <p:cNvSpPr/>
          <p:nvPr/>
        </p:nvSpPr>
        <p:spPr>
          <a:xfrm>
            <a:off x="4953000" y="1905000"/>
            <a:ext cx="7086600" cy="6096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1905000"/>
            <a:ext cx="6934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Отсутствие ресурсных возможностей для реализации программ курсов внеурочной деятельности.</a:t>
            </a:r>
          </a:p>
        </p:txBody>
      </p:sp>
      <p:sp>
        <p:nvSpPr>
          <p:cNvPr id="17" name="object 8"/>
          <p:cNvSpPr/>
          <p:nvPr/>
        </p:nvSpPr>
        <p:spPr>
          <a:xfrm>
            <a:off x="4953000" y="5867400"/>
            <a:ext cx="7086600" cy="6096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000" y="5943600"/>
            <a:ext cx="69342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Отсутствие внебюджетных фондов.</a:t>
            </a:r>
          </a:p>
        </p:txBody>
      </p:sp>
      <p:sp>
        <p:nvSpPr>
          <p:cNvPr id="19" name="object 8"/>
          <p:cNvSpPr/>
          <p:nvPr/>
        </p:nvSpPr>
        <p:spPr>
          <a:xfrm>
            <a:off x="4953000" y="2590517"/>
            <a:ext cx="7086600" cy="1143283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3000" y="2590800"/>
            <a:ext cx="693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Слабый контроль за обучением педагогов на КПК по вопросам развития и совершенствования компетенций </a:t>
            </a:r>
            <a:r>
              <a:rPr lang="ru-RU" sz="1700" dirty="0" err="1" smtClean="0">
                <a:latin typeface="Arial Black" pitchFamily="34" charset="0"/>
              </a:rPr>
              <a:t>пед</a:t>
            </a:r>
            <a:r>
              <a:rPr lang="ru-RU" sz="1700" dirty="0" smtClean="0">
                <a:latin typeface="Arial Black" pitchFamily="34" charset="0"/>
              </a:rPr>
              <a:t>. работников в части обучения и воспитания обучающимися с ОВЗ, с инвалидностью.</a:t>
            </a:r>
          </a:p>
        </p:txBody>
      </p:sp>
      <p:sp>
        <p:nvSpPr>
          <p:cNvPr id="21" name="object 8"/>
          <p:cNvSpPr/>
          <p:nvPr/>
        </p:nvSpPr>
        <p:spPr>
          <a:xfrm>
            <a:off x="4953000" y="4800600"/>
            <a:ext cx="7086600" cy="9144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3000" y="4800600"/>
            <a:ext cx="6934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Недостаточная работа по обеспечению требований ФГОС по освоению образовательных программ, углубленного изучения отдельных предметов.</a:t>
            </a:r>
          </a:p>
        </p:txBody>
      </p:sp>
      <p:sp>
        <p:nvSpPr>
          <p:cNvPr id="23" name="object 8"/>
          <p:cNvSpPr/>
          <p:nvPr/>
        </p:nvSpPr>
        <p:spPr>
          <a:xfrm>
            <a:off x="4953000" y="3810000"/>
            <a:ext cx="7086600" cy="8382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53000" y="3810001"/>
            <a:ext cx="6934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Не обеспечивается соответствующим образом вовлечение и подготовка обучающихся к участию в олимпиадном движении.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9469" y="816482"/>
            <a:ext cx="12041898" cy="5979160"/>
            <a:chOff x="150609" y="879347"/>
            <a:chExt cx="12041898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0609" y="1461716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4000" spc="-450" dirty="0">
                <a:solidFill>
                  <a:srgbClr val="2D285A"/>
                </a:solidFill>
              </a:rPr>
              <a:t>магистральное</a:t>
            </a:r>
            <a:r>
              <a:rPr sz="4000" spc="-175" dirty="0">
                <a:solidFill>
                  <a:srgbClr val="2D285A"/>
                </a:solidFill>
              </a:rPr>
              <a:t> </a:t>
            </a:r>
            <a:r>
              <a:rPr sz="4000" spc="-455" dirty="0">
                <a:solidFill>
                  <a:srgbClr val="2D285A"/>
                </a:solidFill>
              </a:rPr>
              <a:t>направление</a:t>
            </a:r>
            <a:r>
              <a:rPr sz="4000" spc="-190" dirty="0">
                <a:solidFill>
                  <a:srgbClr val="2D285A"/>
                </a:solidFill>
              </a:rPr>
              <a:t> </a:t>
            </a:r>
            <a:r>
              <a:rPr sz="4000" spc="-459" dirty="0">
                <a:solidFill>
                  <a:srgbClr val="2D285A"/>
                </a:solidFill>
              </a:rPr>
              <a:t>«Знание»</a:t>
            </a:r>
            <a:endParaRPr sz="4000"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5</a:t>
            </a:fld>
            <a:endParaRPr spc="-25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5066744" y="1601771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 6"/>
          <p:cNvSpPr txBox="1"/>
          <p:nvPr/>
        </p:nvSpPr>
        <p:spPr>
          <a:xfrm>
            <a:off x="0" y="32766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object 8"/>
          <p:cNvSpPr/>
          <p:nvPr/>
        </p:nvSpPr>
        <p:spPr>
          <a:xfrm>
            <a:off x="4953000" y="914400"/>
            <a:ext cx="7086600" cy="12192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53000" y="914400"/>
            <a:ext cx="693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Создание условий для получения качественного образования для всех обучающихся, в том числе обучающимся с ОВЗ, инвалидностью. Реализация требования профильного обучения, в том числе ИУП.</a:t>
            </a:r>
          </a:p>
        </p:txBody>
      </p:sp>
      <p:sp>
        <p:nvSpPr>
          <p:cNvPr id="48" name="object 8"/>
          <p:cNvSpPr/>
          <p:nvPr/>
        </p:nvSpPr>
        <p:spPr>
          <a:xfrm>
            <a:off x="4953000" y="2362200"/>
            <a:ext cx="7086600" cy="6096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53000" y="2362200"/>
            <a:ext cx="6934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Привлечение специалистов в области внеурочной деятельности.</a:t>
            </a:r>
          </a:p>
        </p:txBody>
      </p:sp>
      <p:sp>
        <p:nvSpPr>
          <p:cNvPr id="50" name="object 8"/>
          <p:cNvSpPr/>
          <p:nvPr/>
        </p:nvSpPr>
        <p:spPr>
          <a:xfrm>
            <a:off x="4953000" y="5410200"/>
            <a:ext cx="7086600" cy="6096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3000" y="5562600"/>
            <a:ext cx="69342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Поиск внебюджетных фондов.</a:t>
            </a:r>
          </a:p>
        </p:txBody>
      </p:sp>
      <p:sp>
        <p:nvSpPr>
          <p:cNvPr id="52" name="object 8"/>
          <p:cNvSpPr/>
          <p:nvPr/>
        </p:nvSpPr>
        <p:spPr>
          <a:xfrm>
            <a:off x="4953000" y="3200400"/>
            <a:ext cx="7086600" cy="685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953000" y="3429000"/>
            <a:ext cx="69342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Своевременный контроль за прохождение КПК. </a:t>
            </a:r>
          </a:p>
        </p:txBody>
      </p:sp>
      <p:sp>
        <p:nvSpPr>
          <p:cNvPr id="56" name="object 8"/>
          <p:cNvSpPr/>
          <p:nvPr/>
        </p:nvSpPr>
        <p:spPr>
          <a:xfrm>
            <a:off x="4953000" y="4114800"/>
            <a:ext cx="7086600" cy="9906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53000" y="4191001"/>
            <a:ext cx="6934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Arial Black" pitchFamily="34" charset="0"/>
              </a:rPr>
              <a:t>Повышение уровня компетентности педагогов в вопросе обеспечения подготовки к ЕГЭ, </a:t>
            </a:r>
            <a:r>
              <a:rPr lang="ru-RU" sz="1700" dirty="0" err="1" smtClean="0">
                <a:latin typeface="Arial Black" pitchFamily="34" charset="0"/>
              </a:rPr>
              <a:t>ВсОШ</a:t>
            </a:r>
            <a:r>
              <a:rPr lang="ru-RU" sz="1700" dirty="0" smtClean="0">
                <a:latin typeface="Arial Black" pitchFamily="34" charset="0"/>
              </a:rPr>
              <a:t>, другим олимпиадам.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93073" y="914400"/>
            <a:ext cx="11675473" cy="6023444"/>
            <a:chOff x="-25146" y="859699"/>
            <a:chExt cx="11675473" cy="6023444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5146" y="859699"/>
              <a:ext cx="11675473" cy="60234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6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626787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 algn="l">
              <a:lnSpc>
                <a:spcPct val="100000"/>
              </a:lnSpc>
              <a:spcBef>
                <a:spcPts val="95"/>
              </a:spcBef>
            </a:pPr>
            <a:r>
              <a:rPr sz="3600" spc="-450" dirty="0">
                <a:solidFill>
                  <a:srgbClr val="2D285A"/>
                </a:solidFill>
              </a:rPr>
              <a:t>магистральное</a:t>
            </a:r>
            <a:r>
              <a:rPr sz="3600" spc="-175" dirty="0">
                <a:solidFill>
                  <a:srgbClr val="2D285A"/>
                </a:solidFill>
              </a:rPr>
              <a:t> </a:t>
            </a:r>
            <a:r>
              <a:rPr sz="3600" spc="-455" dirty="0">
                <a:solidFill>
                  <a:srgbClr val="2D285A"/>
                </a:solidFill>
              </a:rPr>
              <a:t>направление</a:t>
            </a:r>
            <a:r>
              <a:rPr sz="3600" spc="-190" dirty="0">
                <a:solidFill>
                  <a:srgbClr val="2D285A"/>
                </a:solidFill>
              </a:rPr>
              <a:t> </a:t>
            </a:r>
            <a:r>
              <a:rPr sz="3600" spc="-459" dirty="0">
                <a:solidFill>
                  <a:srgbClr val="2D285A"/>
                </a:solidFill>
              </a:rPr>
              <a:t>«</a:t>
            </a:r>
            <a:r>
              <a:rPr sz="3600" spc="-459" dirty="0" smtClean="0">
                <a:solidFill>
                  <a:srgbClr val="2D285A"/>
                </a:solidFill>
              </a:rPr>
              <a:t>З</a:t>
            </a:r>
            <a:r>
              <a:rPr lang="ru-RU" sz="3600" spc="-459" dirty="0" err="1" smtClean="0">
                <a:solidFill>
                  <a:srgbClr val="2D285A"/>
                </a:solidFill>
              </a:rPr>
              <a:t>доровье</a:t>
            </a:r>
            <a:r>
              <a:rPr sz="3600" spc="-459" dirty="0" smtClean="0">
                <a:solidFill>
                  <a:srgbClr val="2D285A"/>
                </a:solidFill>
              </a:rPr>
              <a:t>»</a:t>
            </a:r>
            <a:endParaRPr sz="36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8"/>
          <p:cNvSpPr/>
          <p:nvPr/>
        </p:nvSpPr>
        <p:spPr>
          <a:xfrm>
            <a:off x="4876800" y="838200"/>
            <a:ext cx="6705600" cy="1447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9" name="object 8"/>
          <p:cNvSpPr/>
          <p:nvPr/>
        </p:nvSpPr>
        <p:spPr>
          <a:xfrm>
            <a:off x="4876800" y="2438400"/>
            <a:ext cx="6705600" cy="15240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914400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Отсутствие квалифицированных специалистов (молодой специалист).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05400" y="25146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Наличие профессиональных дефицитов у педагогических работников.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4005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626787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lang="ru-RU" sz="3600" spc="-450" dirty="0">
                <a:solidFill>
                  <a:srgbClr val="2D285A"/>
                </a:solidFill>
              </a:rPr>
              <a:t>магистральное</a:t>
            </a:r>
            <a:r>
              <a:rPr lang="ru-RU" sz="3600" spc="-175" dirty="0">
                <a:solidFill>
                  <a:srgbClr val="2D285A"/>
                </a:solidFill>
              </a:rPr>
              <a:t> </a:t>
            </a:r>
            <a:r>
              <a:rPr lang="ru-RU" sz="3600" spc="-455" dirty="0">
                <a:solidFill>
                  <a:srgbClr val="2D285A"/>
                </a:solidFill>
              </a:rPr>
              <a:t>направление</a:t>
            </a:r>
            <a:r>
              <a:rPr lang="ru-RU" sz="3600" spc="-190" dirty="0">
                <a:solidFill>
                  <a:srgbClr val="2D285A"/>
                </a:solidFill>
              </a:rPr>
              <a:t> </a:t>
            </a:r>
            <a:r>
              <a:rPr lang="ru-RU" sz="3600" spc="-459" dirty="0">
                <a:solidFill>
                  <a:srgbClr val="2D285A"/>
                </a:solidFill>
              </a:rPr>
              <a:t>«Здоровье»</a:t>
            </a:r>
            <a:endParaRPr sz="3600" dirty="0"/>
          </a:p>
        </p:txBody>
      </p:sp>
      <p:sp>
        <p:nvSpPr>
          <p:cNvPr id="8" name="object 8"/>
          <p:cNvSpPr/>
          <p:nvPr/>
        </p:nvSpPr>
        <p:spPr>
          <a:xfrm>
            <a:off x="5181600" y="1143000"/>
            <a:ext cx="5826760" cy="1066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pPr marL="179388"/>
            <a:endParaRPr lang="en-US" dirty="0" smtClean="0">
              <a:latin typeface="Arial Black" pitchFamily="34" charset="0"/>
            </a:endParaRPr>
          </a:p>
          <a:p>
            <a:pPr marL="179388"/>
            <a:r>
              <a:rPr lang="ru-RU" sz="2000" dirty="0" smtClean="0">
                <a:latin typeface="Arial Black" pitchFamily="34" charset="0"/>
              </a:rPr>
              <a:t>Обучение</a:t>
            </a:r>
            <a:r>
              <a:rPr lang="ru-RU" sz="2000" dirty="0">
                <a:latin typeface="Arial Black" pitchFamily="34" charset="0"/>
              </a:rPr>
              <a:t>, повышение квалификации </a:t>
            </a:r>
            <a:r>
              <a:rPr lang="ru-RU" sz="2000" dirty="0" smtClean="0">
                <a:latin typeface="Arial Black" pitchFamily="34" charset="0"/>
              </a:rPr>
              <a:t>молодого специалист</a:t>
            </a:r>
            <a:r>
              <a:rPr lang="ru-RU" sz="2000" dirty="0">
                <a:latin typeface="Arial Black" pitchFamily="34" charset="0"/>
              </a:rPr>
              <a:t>а</a:t>
            </a:r>
            <a:r>
              <a:rPr lang="ru-RU" sz="2000" dirty="0" smtClean="0">
                <a:latin typeface="Arial Black" pitchFamily="34" charset="0"/>
              </a:rPr>
              <a:t>.</a:t>
            </a:r>
            <a:endParaRPr sz="2000" dirty="0">
              <a:latin typeface="Arial Black" pitchFamily="34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187950" y="2295632"/>
            <a:ext cx="5820410" cy="1361967"/>
            <a:chOff x="5160264" y="2616708"/>
            <a:chExt cx="5820410" cy="897802"/>
          </a:xfrm>
        </p:grpSpPr>
        <p:sp>
          <p:nvSpPr>
            <p:cNvPr id="12" name="object 12"/>
            <p:cNvSpPr/>
            <p:nvPr/>
          </p:nvSpPr>
          <p:spPr>
            <a:xfrm>
              <a:off x="5160264" y="2660588"/>
              <a:ext cx="5820410" cy="85392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179388"/>
              <a:r>
                <a:rPr lang="ru-RU" sz="2000" dirty="0" smtClean="0">
                  <a:latin typeface="Arial Black" pitchFamily="34" charset="0"/>
                </a:rPr>
                <a:t>Привлечение и подготовка обучающихся к участию во физкультурно-спортивных мероприятиях.</a:t>
              </a:r>
            </a:p>
            <a:p>
              <a:endParaRPr dirty="0">
                <a:latin typeface="Arial Black" pitchFamily="34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5160264" y="2616708"/>
              <a:ext cx="5820410" cy="897802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181600" y="3810000"/>
            <a:ext cx="5833110" cy="1047808"/>
            <a:chOff x="5158485" y="4049014"/>
            <a:chExt cx="5833110" cy="627380"/>
          </a:xfrm>
        </p:grpSpPr>
        <p:sp>
          <p:nvSpPr>
            <p:cNvPr id="16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181600" y="5105400"/>
            <a:ext cx="5832475" cy="1382267"/>
            <a:chOff x="5154167" y="5497067"/>
            <a:chExt cx="5832475" cy="990600"/>
          </a:xfrm>
        </p:grpSpPr>
        <p:sp>
          <p:nvSpPr>
            <p:cNvPr id="20" name="object 20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5657088" y="0"/>
                  </a:moveTo>
                  <a:lnTo>
                    <a:pt x="163068" y="0"/>
                  </a:lnTo>
                  <a:lnTo>
                    <a:pt x="119723" y="5826"/>
                  </a:lnTo>
                  <a:lnTo>
                    <a:pt x="80772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0" y="815340"/>
                  </a:lnTo>
                  <a:lnTo>
                    <a:pt x="5826" y="858688"/>
                  </a:lnTo>
                  <a:lnTo>
                    <a:pt x="22267" y="897641"/>
                  </a:lnTo>
                  <a:lnTo>
                    <a:pt x="47767" y="930644"/>
                  </a:lnTo>
                  <a:lnTo>
                    <a:pt x="80772" y="956143"/>
                  </a:lnTo>
                  <a:lnTo>
                    <a:pt x="119723" y="972582"/>
                  </a:lnTo>
                  <a:lnTo>
                    <a:pt x="163068" y="978408"/>
                  </a:lnTo>
                  <a:lnTo>
                    <a:pt x="5657088" y="978408"/>
                  </a:lnTo>
                  <a:lnTo>
                    <a:pt x="5700432" y="972582"/>
                  </a:lnTo>
                  <a:lnTo>
                    <a:pt x="5739384" y="956143"/>
                  </a:lnTo>
                  <a:lnTo>
                    <a:pt x="5772388" y="930644"/>
                  </a:lnTo>
                  <a:lnTo>
                    <a:pt x="5797888" y="897641"/>
                  </a:lnTo>
                  <a:lnTo>
                    <a:pt x="5814329" y="858688"/>
                  </a:lnTo>
                  <a:lnTo>
                    <a:pt x="5820156" y="815340"/>
                  </a:lnTo>
                  <a:lnTo>
                    <a:pt x="5820156" y="163068"/>
                  </a:lnTo>
                  <a:lnTo>
                    <a:pt x="5814329" y="119723"/>
                  </a:lnTo>
                  <a:lnTo>
                    <a:pt x="5797888" y="80771"/>
                  </a:lnTo>
                  <a:lnTo>
                    <a:pt x="5772388" y="47767"/>
                  </a:lnTo>
                  <a:lnTo>
                    <a:pt x="5739384" y="22267"/>
                  </a:lnTo>
                  <a:lnTo>
                    <a:pt x="5700432" y="5826"/>
                  </a:lnTo>
                  <a:lnTo>
                    <a:pt x="5657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2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5657088" y="0"/>
                  </a:lnTo>
                  <a:lnTo>
                    <a:pt x="5700432" y="5826"/>
                  </a:lnTo>
                  <a:lnTo>
                    <a:pt x="5739384" y="22267"/>
                  </a:lnTo>
                  <a:lnTo>
                    <a:pt x="5772388" y="47767"/>
                  </a:lnTo>
                  <a:lnTo>
                    <a:pt x="5797888" y="80771"/>
                  </a:lnTo>
                  <a:lnTo>
                    <a:pt x="5814329" y="119723"/>
                  </a:lnTo>
                  <a:lnTo>
                    <a:pt x="5820156" y="163068"/>
                  </a:lnTo>
                  <a:lnTo>
                    <a:pt x="5820156" y="815340"/>
                  </a:lnTo>
                  <a:lnTo>
                    <a:pt x="5814329" y="858688"/>
                  </a:lnTo>
                  <a:lnTo>
                    <a:pt x="5797888" y="897641"/>
                  </a:lnTo>
                  <a:lnTo>
                    <a:pt x="5772388" y="930644"/>
                  </a:lnTo>
                  <a:lnTo>
                    <a:pt x="5739384" y="956143"/>
                  </a:lnTo>
                  <a:lnTo>
                    <a:pt x="5700432" y="972582"/>
                  </a:lnTo>
                  <a:lnTo>
                    <a:pt x="5657088" y="978408"/>
                  </a:lnTo>
                  <a:lnTo>
                    <a:pt x="163068" y="978408"/>
                  </a:lnTo>
                  <a:lnTo>
                    <a:pt x="119723" y="972582"/>
                  </a:lnTo>
                  <a:lnTo>
                    <a:pt x="80772" y="956143"/>
                  </a:lnTo>
                  <a:lnTo>
                    <a:pt x="47767" y="930644"/>
                  </a:lnTo>
                  <a:lnTo>
                    <a:pt x="22267" y="897641"/>
                  </a:lnTo>
                  <a:lnTo>
                    <a:pt x="5826" y="858688"/>
                  </a:lnTo>
                  <a:lnTo>
                    <a:pt x="0" y="815340"/>
                  </a:lnTo>
                  <a:lnTo>
                    <a:pt x="0" y="163068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7</a:t>
            </a:fld>
            <a:endParaRPr spc="-25" dirty="0"/>
          </a:p>
        </p:txBody>
      </p:sp>
      <p:sp>
        <p:nvSpPr>
          <p:cNvPr id="33" name="object 6"/>
          <p:cNvSpPr txBox="1"/>
          <p:nvPr/>
        </p:nvSpPr>
        <p:spPr>
          <a:xfrm>
            <a:off x="0" y="33528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896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2507" y="0"/>
            <a:ext cx="5080000" cy="5294630"/>
          </a:xfrm>
          <a:custGeom>
            <a:avLst/>
            <a:gdLst/>
            <a:ahLst/>
            <a:cxnLst/>
            <a:rect l="l" t="t" r="r" b="b"/>
            <a:pathLst>
              <a:path w="5080000" h="5294630">
                <a:moveTo>
                  <a:pt x="5079492" y="0"/>
                </a:moveTo>
                <a:lnTo>
                  <a:pt x="480762" y="0"/>
                </a:lnTo>
                <a:lnTo>
                  <a:pt x="457768" y="39814"/>
                </a:lnTo>
                <a:lnTo>
                  <a:pt x="435603" y="79381"/>
                </a:lnTo>
                <a:lnTo>
                  <a:pt x="413934" y="119261"/>
                </a:lnTo>
                <a:lnTo>
                  <a:pt x="392767" y="159449"/>
                </a:lnTo>
                <a:lnTo>
                  <a:pt x="372106" y="199941"/>
                </a:lnTo>
                <a:lnTo>
                  <a:pt x="351954" y="240734"/>
                </a:lnTo>
                <a:lnTo>
                  <a:pt x="332316" y="281822"/>
                </a:lnTo>
                <a:lnTo>
                  <a:pt x="313197" y="323201"/>
                </a:lnTo>
                <a:lnTo>
                  <a:pt x="294599" y="364868"/>
                </a:lnTo>
                <a:lnTo>
                  <a:pt x="276528" y="406818"/>
                </a:lnTo>
                <a:lnTo>
                  <a:pt x="258988" y="449047"/>
                </a:lnTo>
                <a:lnTo>
                  <a:pt x="241982" y="491551"/>
                </a:lnTo>
                <a:lnTo>
                  <a:pt x="225516" y="534326"/>
                </a:lnTo>
                <a:lnTo>
                  <a:pt x="209593" y="577367"/>
                </a:lnTo>
                <a:lnTo>
                  <a:pt x="194217" y="620670"/>
                </a:lnTo>
                <a:lnTo>
                  <a:pt x="179393" y="664232"/>
                </a:lnTo>
                <a:lnTo>
                  <a:pt x="165124" y="708047"/>
                </a:lnTo>
                <a:lnTo>
                  <a:pt x="151416" y="752112"/>
                </a:lnTo>
                <a:lnTo>
                  <a:pt x="138272" y="796422"/>
                </a:lnTo>
                <a:lnTo>
                  <a:pt x="125696" y="840974"/>
                </a:lnTo>
                <a:lnTo>
                  <a:pt x="113693" y="885763"/>
                </a:lnTo>
                <a:lnTo>
                  <a:pt x="102266" y="930785"/>
                </a:lnTo>
                <a:lnTo>
                  <a:pt x="91421" y="976035"/>
                </a:lnTo>
                <a:lnTo>
                  <a:pt x="81161" y="1021510"/>
                </a:lnTo>
                <a:lnTo>
                  <a:pt x="71490" y="1067205"/>
                </a:lnTo>
                <a:lnTo>
                  <a:pt x="62412" y="1113116"/>
                </a:lnTo>
                <a:lnTo>
                  <a:pt x="53933" y="1159240"/>
                </a:lnTo>
                <a:lnTo>
                  <a:pt x="46055" y="1205571"/>
                </a:lnTo>
                <a:lnTo>
                  <a:pt x="38784" y="1252105"/>
                </a:lnTo>
                <a:lnTo>
                  <a:pt x="32122" y="1298839"/>
                </a:lnTo>
                <a:lnTo>
                  <a:pt x="26076" y="1345768"/>
                </a:lnTo>
                <a:lnTo>
                  <a:pt x="20648" y="1392889"/>
                </a:lnTo>
                <a:lnTo>
                  <a:pt x="15842" y="1440195"/>
                </a:lnTo>
                <a:lnTo>
                  <a:pt x="11664" y="1487685"/>
                </a:lnTo>
                <a:lnTo>
                  <a:pt x="8118" y="1535353"/>
                </a:lnTo>
                <a:lnTo>
                  <a:pt x="5206" y="1583195"/>
                </a:lnTo>
                <a:lnTo>
                  <a:pt x="2935" y="1631207"/>
                </a:lnTo>
                <a:lnTo>
                  <a:pt x="1307" y="1679385"/>
                </a:lnTo>
                <a:lnTo>
                  <a:pt x="327" y="1727724"/>
                </a:lnTo>
                <a:lnTo>
                  <a:pt x="0" y="1776222"/>
                </a:lnTo>
                <a:lnTo>
                  <a:pt x="327" y="1824719"/>
                </a:lnTo>
                <a:lnTo>
                  <a:pt x="1307" y="1873058"/>
                </a:lnTo>
                <a:lnTo>
                  <a:pt x="2935" y="1921236"/>
                </a:lnTo>
                <a:lnTo>
                  <a:pt x="5206" y="1969248"/>
                </a:lnTo>
                <a:lnTo>
                  <a:pt x="8118" y="2017090"/>
                </a:lnTo>
                <a:lnTo>
                  <a:pt x="11664" y="2064758"/>
                </a:lnTo>
                <a:lnTo>
                  <a:pt x="15842" y="2112248"/>
                </a:lnTo>
                <a:lnTo>
                  <a:pt x="20648" y="2159554"/>
                </a:lnTo>
                <a:lnTo>
                  <a:pt x="26076" y="2206675"/>
                </a:lnTo>
                <a:lnTo>
                  <a:pt x="32122" y="2253604"/>
                </a:lnTo>
                <a:lnTo>
                  <a:pt x="38784" y="2300338"/>
                </a:lnTo>
                <a:lnTo>
                  <a:pt x="46055" y="2346872"/>
                </a:lnTo>
                <a:lnTo>
                  <a:pt x="53933" y="2393203"/>
                </a:lnTo>
                <a:lnTo>
                  <a:pt x="62412" y="2439327"/>
                </a:lnTo>
                <a:lnTo>
                  <a:pt x="71490" y="2485238"/>
                </a:lnTo>
                <a:lnTo>
                  <a:pt x="81161" y="2530933"/>
                </a:lnTo>
                <a:lnTo>
                  <a:pt x="91421" y="2576408"/>
                </a:lnTo>
                <a:lnTo>
                  <a:pt x="102266" y="2621658"/>
                </a:lnTo>
                <a:lnTo>
                  <a:pt x="113693" y="2666680"/>
                </a:lnTo>
                <a:lnTo>
                  <a:pt x="125696" y="2711469"/>
                </a:lnTo>
                <a:lnTo>
                  <a:pt x="138272" y="2756021"/>
                </a:lnTo>
                <a:lnTo>
                  <a:pt x="151416" y="2800331"/>
                </a:lnTo>
                <a:lnTo>
                  <a:pt x="165124" y="2844396"/>
                </a:lnTo>
                <a:lnTo>
                  <a:pt x="179393" y="2888211"/>
                </a:lnTo>
                <a:lnTo>
                  <a:pt x="194217" y="2931773"/>
                </a:lnTo>
                <a:lnTo>
                  <a:pt x="209593" y="2975076"/>
                </a:lnTo>
                <a:lnTo>
                  <a:pt x="225516" y="3018117"/>
                </a:lnTo>
                <a:lnTo>
                  <a:pt x="241982" y="3060892"/>
                </a:lnTo>
                <a:lnTo>
                  <a:pt x="258988" y="3103396"/>
                </a:lnTo>
                <a:lnTo>
                  <a:pt x="276528" y="3145625"/>
                </a:lnTo>
                <a:lnTo>
                  <a:pt x="294599" y="3187575"/>
                </a:lnTo>
                <a:lnTo>
                  <a:pt x="313197" y="3229242"/>
                </a:lnTo>
                <a:lnTo>
                  <a:pt x="332316" y="3270621"/>
                </a:lnTo>
                <a:lnTo>
                  <a:pt x="351954" y="3311709"/>
                </a:lnTo>
                <a:lnTo>
                  <a:pt x="372106" y="3352502"/>
                </a:lnTo>
                <a:lnTo>
                  <a:pt x="392767" y="3392994"/>
                </a:lnTo>
                <a:lnTo>
                  <a:pt x="413934" y="3433182"/>
                </a:lnTo>
                <a:lnTo>
                  <a:pt x="435603" y="3473062"/>
                </a:lnTo>
                <a:lnTo>
                  <a:pt x="457768" y="3512629"/>
                </a:lnTo>
                <a:lnTo>
                  <a:pt x="480426" y="3551879"/>
                </a:lnTo>
                <a:lnTo>
                  <a:pt x="503573" y="3590808"/>
                </a:lnTo>
                <a:lnTo>
                  <a:pt x="527205" y="3629413"/>
                </a:lnTo>
                <a:lnTo>
                  <a:pt x="551317" y="3667688"/>
                </a:lnTo>
                <a:lnTo>
                  <a:pt x="575905" y="3705629"/>
                </a:lnTo>
                <a:lnTo>
                  <a:pt x="600965" y="3743233"/>
                </a:lnTo>
                <a:lnTo>
                  <a:pt x="626493" y="3780495"/>
                </a:lnTo>
                <a:lnTo>
                  <a:pt x="652485" y="3817411"/>
                </a:lnTo>
                <a:lnTo>
                  <a:pt x="678935" y="3853976"/>
                </a:lnTo>
                <a:lnTo>
                  <a:pt x="705841" y="3890187"/>
                </a:lnTo>
                <a:lnTo>
                  <a:pt x="733199" y="3926039"/>
                </a:lnTo>
                <a:lnTo>
                  <a:pt x="761002" y="3961529"/>
                </a:lnTo>
                <a:lnTo>
                  <a:pt x="789249" y="3996651"/>
                </a:lnTo>
                <a:lnTo>
                  <a:pt x="817934" y="4031402"/>
                </a:lnTo>
                <a:lnTo>
                  <a:pt x="847053" y="4065778"/>
                </a:lnTo>
                <a:lnTo>
                  <a:pt x="876602" y="4099774"/>
                </a:lnTo>
                <a:lnTo>
                  <a:pt x="906577" y="4133386"/>
                </a:lnTo>
                <a:lnTo>
                  <a:pt x="936974" y="4166611"/>
                </a:lnTo>
                <a:lnTo>
                  <a:pt x="967788" y="4199443"/>
                </a:lnTo>
                <a:lnTo>
                  <a:pt x="999016" y="4231878"/>
                </a:lnTo>
                <a:lnTo>
                  <a:pt x="1030652" y="4263913"/>
                </a:lnTo>
                <a:lnTo>
                  <a:pt x="1062694" y="4295544"/>
                </a:lnTo>
                <a:lnTo>
                  <a:pt x="1095136" y="4326765"/>
                </a:lnTo>
                <a:lnTo>
                  <a:pt x="1127974" y="4357573"/>
                </a:lnTo>
                <a:lnTo>
                  <a:pt x="1161205" y="4387964"/>
                </a:lnTo>
                <a:lnTo>
                  <a:pt x="1194824" y="4417933"/>
                </a:lnTo>
                <a:lnTo>
                  <a:pt x="1228827" y="4447476"/>
                </a:lnTo>
                <a:lnTo>
                  <a:pt x="1263210" y="4476590"/>
                </a:lnTo>
                <a:lnTo>
                  <a:pt x="1297968" y="4505269"/>
                </a:lnTo>
                <a:lnTo>
                  <a:pt x="1333098" y="4533510"/>
                </a:lnTo>
                <a:lnTo>
                  <a:pt x="1368595" y="4561309"/>
                </a:lnTo>
                <a:lnTo>
                  <a:pt x="1404455" y="4588661"/>
                </a:lnTo>
                <a:lnTo>
                  <a:pt x="1440673" y="4615562"/>
                </a:lnTo>
                <a:lnTo>
                  <a:pt x="1477246" y="4642007"/>
                </a:lnTo>
                <a:lnTo>
                  <a:pt x="1514170" y="4667994"/>
                </a:lnTo>
                <a:lnTo>
                  <a:pt x="1551440" y="4693517"/>
                </a:lnTo>
                <a:lnTo>
                  <a:pt x="1589051" y="4718572"/>
                </a:lnTo>
                <a:lnTo>
                  <a:pt x="1627001" y="4743156"/>
                </a:lnTo>
                <a:lnTo>
                  <a:pt x="1665284" y="4767263"/>
                </a:lnTo>
                <a:lnTo>
                  <a:pt x="1703897" y="4790891"/>
                </a:lnTo>
                <a:lnTo>
                  <a:pt x="1742835" y="4814033"/>
                </a:lnTo>
                <a:lnTo>
                  <a:pt x="1782094" y="4836687"/>
                </a:lnTo>
                <a:lnTo>
                  <a:pt x="1821669" y="4858849"/>
                </a:lnTo>
                <a:lnTo>
                  <a:pt x="1861558" y="4880513"/>
                </a:lnTo>
                <a:lnTo>
                  <a:pt x="1901755" y="4901676"/>
                </a:lnTo>
                <a:lnTo>
                  <a:pt x="1942256" y="4922334"/>
                </a:lnTo>
                <a:lnTo>
                  <a:pt x="1983057" y="4942482"/>
                </a:lnTo>
                <a:lnTo>
                  <a:pt x="2024154" y="4962116"/>
                </a:lnTo>
                <a:lnTo>
                  <a:pt x="2065543" y="4981233"/>
                </a:lnTo>
                <a:lnTo>
                  <a:pt x="2107219" y="4999827"/>
                </a:lnTo>
                <a:lnTo>
                  <a:pt x="2149179" y="5017895"/>
                </a:lnTo>
                <a:lnTo>
                  <a:pt x="2191418" y="5035432"/>
                </a:lnTo>
                <a:lnTo>
                  <a:pt x="2233931" y="5052434"/>
                </a:lnTo>
                <a:lnTo>
                  <a:pt x="2276716" y="5068898"/>
                </a:lnTo>
                <a:lnTo>
                  <a:pt x="2319767" y="5084818"/>
                </a:lnTo>
                <a:lnTo>
                  <a:pt x="2363080" y="5100191"/>
                </a:lnTo>
                <a:lnTo>
                  <a:pt x="2406652" y="5115013"/>
                </a:lnTo>
                <a:lnTo>
                  <a:pt x="2450477" y="5129279"/>
                </a:lnTo>
                <a:lnTo>
                  <a:pt x="2494552" y="5142985"/>
                </a:lnTo>
                <a:lnTo>
                  <a:pt x="2538873" y="5156127"/>
                </a:lnTo>
                <a:lnTo>
                  <a:pt x="2583435" y="5168700"/>
                </a:lnTo>
                <a:lnTo>
                  <a:pt x="2628235" y="5180701"/>
                </a:lnTo>
                <a:lnTo>
                  <a:pt x="2673267" y="5192126"/>
                </a:lnTo>
                <a:lnTo>
                  <a:pt x="2718528" y="5202969"/>
                </a:lnTo>
                <a:lnTo>
                  <a:pt x="2764014" y="5213228"/>
                </a:lnTo>
                <a:lnTo>
                  <a:pt x="2809720" y="5222897"/>
                </a:lnTo>
                <a:lnTo>
                  <a:pt x="2855643" y="5231973"/>
                </a:lnTo>
                <a:lnTo>
                  <a:pt x="2901778" y="5240451"/>
                </a:lnTo>
                <a:lnTo>
                  <a:pt x="2948120" y="5248327"/>
                </a:lnTo>
                <a:lnTo>
                  <a:pt x="2994666" y="5255598"/>
                </a:lnTo>
                <a:lnTo>
                  <a:pt x="3041412" y="5262258"/>
                </a:lnTo>
                <a:lnTo>
                  <a:pt x="3088352" y="5268304"/>
                </a:lnTo>
                <a:lnTo>
                  <a:pt x="3135484" y="5273731"/>
                </a:lnTo>
                <a:lnTo>
                  <a:pt x="3182803" y="5278535"/>
                </a:lnTo>
                <a:lnTo>
                  <a:pt x="3230305" y="5282713"/>
                </a:lnTo>
                <a:lnTo>
                  <a:pt x="3277985" y="5286259"/>
                </a:lnTo>
                <a:lnTo>
                  <a:pt x="3325839" y="5289170"/>
                </a:lnTo>
                <a:lnTo>
                  <a:pt x="3373863" y="5291441"/>
                </a:lnTo>
                <a:lnTo>
                  <a:pt x="3422054" y="5293068"/>
                </a:lnTo>
                <a:lnTo>
                  <a:pt x="3470406" y="5294048"/>
                </a:lnTo>
                <a:lnTo>
                  <a:pt x="3518916" y="5294376"/>
                </a:lnTo>
                <a:lnTo>
                  <a:pt x="3567425" y="5294048"/>
                </a:lnTo>
                <a:lnTo>
                  <a:pt x="3615777" y="5293068"/>
                </a:lnTo>
                <a:lnTo>
                  <a:pt x="3663968" y="5291441"/>
                </a:lnTo>
                <a:lnTo>
                  <a:pt x="3711992" y="5289170"/>
                </a:lnTo>
                <a:lnTo>
                  <a:pt x="3759846" y="5286259"/>
                </a:lnTo>
                <a:lnTo>
                  <a:pt x="3807526" y="5282713"/>
                </a:lnTo>
                <a:lnTo>
                  <a:pt x="3855028" y="5278535"/>
                </a:lnTo>
                <a:lnTo>
                  <a:pt x="3902347" y="5273731"/>
                </a:lnTo>
                <a:lnTo>
                  <a:pt x="3949479" y="5268304"/>
                </a:lnTo>
                <a:lnTo>
                  <a:pt x="3996419" y="5262258"/>
                </a:lnTo>
                <a:lnTo>
                  <a:pt x="4043165" y="5255598"/>
                </a:lnTo>
                <a:lnTo>
                  <a:pt x="4089711" y="5248327"/>
                </a:lnTo>
                <a:lnTo>
                  <a:pt x="4136053" y="5240451"/>
                </a:lnTo>
                <a:lnTo>
                  <a:pt x="4182188" y="5231973"/>
                </a:lnTo>
                <a:lnTo>
                  <a:pt x="4228111" y="5222897"/>
                </a:lnTo>
                <a:lnTo>
                  <a:pt x="4273817" y="5213228"/>
                </a:lnTo>
                <a:lnTo>
                  <a:pt x="4319303" y="5202969"/>
                </a:lnTo>
                <a:lnTo>
                  <a:pt x="4364564" y="5192126"/>
                </a:lnTo>
                <a:lnTo>
                  <a:pt x="4409596" y="5180701"/>
                </a:lnTo>
                <a:lnTo>
                  <a:pt x="4454396" y="5168700"/>
                </a:lnTo>
                <a:lnTo>
                  <a:pt x="4498958" y="5156127"/>
                </a:lnTo>
                <a:lnTo>
                  <a:pt x="4543279" y="5142985"/>
                </a:lnTo>
                <a:lnTo>
                  <a:pt x="4587354" y="5129279"/>
                </a:lnTo>
                <a:lnTo>
                  <a:pt x="4631179" y="5115013"/>
                </a:lnTo>
                <a:lnTo>
                  <a:pt x="4674751" y="5100191"/>
                </a:lnTo>
                <a:lnTo>
                  <a:pt x="4718064" y="5084818"/>
                </a:lnTo>
                <a:lnTo>
                  <a:pt x="4761115" y="5068898"/>
                </a:lnTo>
                <a:lnTo>
                  <a:pt x="4803900" y="5052434"/>
                </a:lnTo>
                <a:lnTo>
                  <a:pt x="4846413" y="5035432"/>
                </a:lnTo>
                <a:lnTo>
                  <a:pt x="4888652" y="5017895"/>
                </a:lnTo>
                <a:lnTo>
                  <a:pt x="4930612" y="4999827"/>
                </a:lnTo>
                <a:lnTo>
                  <a:pt x="4972288" y="4981233"/>
                </a:lnTo>
                <a:lnTo>
                  <a:pt x="5013677" y="4962116"/>
                </a:lnTo>
                <a:lnTo>
                  <a:pt x="5054774" y="4942482"/>
                </a:lnTo>
                <a:lnTo>
                  <a:pt x="5079492" y="4930276"/>
                </a:lnTo>
                <a:lnTo>
                  <a:pt x="5079492" y="0"/>
                </a:lnTo>
                <a:close/>
              </a:path>
            </a:pathLst>
          </a:custGeom>
          <a:solidFill>
            <a:srgbClr val="537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990600"/>
            <a:ext cx="11642343" cy="6046468"/>
            <a:chOff x="-25146" y="836675"/>
            <a:chExt cx="11642343" cy="6046468"/>
          </a:xfrm>
        </p:grpSpPr>
        <p:sp>
          <p:nvSpPr>
            <p:cNvPr id="5" name="object 5"/>
            <p:cNvSpPr/>
            <p:nvPr/>
          </p:nvSpPr>
          <p:spPr>
            <a:xfrm>
              <a:off x="7337297" y="6617969"/>
              <a:ext cx="4279900" cy="0"/>
            </a:xfrm>
            <a:custGeom>
              <a:avLst/>
              <a:gdLst/>
              <a:ahLst/>
              <a:cxnLst/>
              <a:rect l="l" t="t" r="r" b="b"/>
              <a:pathLst>
                <a:path w="4279900">
                  <a:moveTo>
                    <a:pt x="0" y="0"/>
                  </a:moveTo>
                  <a:lnTo>
                    <a:pt x="4279900" y="0"/>
                  </a:lnTo>
                </a:path>
              </a:pathLst>
            </a:custGeom>
            <a:ln w="53340">
              <a:solidFill>
                <a:srgbClr val="007A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rcRect r="57249"/>
            <a:stretch>
              <a:fillRect/>
            </a:stretch>
          </p:blipFill>
          <p:spPr>
            <a:xfrm>
              <a:off x="-25146" y="836675"/>
              <a:ext cx="5046073" cy="604646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914"/>
              </a:lnSpc>
            </a:pPr>
            <a:fld id="{81D60167-4931-47E6-BA6A-407CBD079E47}" type="slidenum">
              <a:rPr spc="-50" dirty="0"/>
              <a:pPr marL="130810">
                <a:lnSpc>
                  <a:spcPts val="1914"/>
                </a:lnSpc>
              </a:pPr>
              <a:t>8</a:t>
            </a:fld>
            <a:endParaRPr spc="-5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626787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600" spc="-450" dirty="0">
                <a:solidFill>
                  <a:srgbClr val="2D285A"/>
                </a:solidFill>
              </a:rPr>
              <a:t>магистральное</a:t>
            </a:r>
            <a:r>
              <a:rPr sz="3600" spc="-175" dirty="0">
                <a:solidFill>
                  <a:srgbClr val="2D285A"/>
                </a:solidFill>
              </a:rPr>
              <a:t> </a:t>
            </a:r>
            <a:r>
              <a:rPr sz="3600" spc="-455" dirty="0" err="1">
                <a:solidFill>
                  <a:srgbClr val="2D285A"/>
                </a:solidFill>
              </a:rPr>
              <a:t>направление</a:t>
            </a:r>
            <a:r>
              <a:rPr sz="3600" spc="-190" dirty="0">
                <a:solidFill>
                  <a:srgbClr val="2D285A"/>
                </a:solidFill>
              </a:rPr>
              <a:t> </a:t>
            </a:r>
            <a:r>
              <a:rPr sz="3600" spc="-459" dirty="0" smtClean="0">
                <a:solidFill>
                  <a:srgbClr val="2D285A"/>
                </a:solidFill>
              </a:rPr>
              <a:t>«</a:t>
            </a:r>
            <a:r>
              <a:rPr lang="ru-RU" sz="3600" spc="-459" dirty="0" smtClean="0">
                <a:solidFill>
                  <a:srgbClr val="2D285A"/>
                </a:solidFill>
              </a:rPr>
              <a:t>Воспитание</a:t>
            </a:r>
            <a:r>
              <a:rPr sz="3600" spc="-459" dirty="0" smtClean="0">
                <a:solidFill>
                  <a:srgbClr val="2D285A"/>
                </a:solidFill>
              </a:rPr>
              <a:t>»</a:t>
            </a:r>
            <a:endParaRPr sz="3600" dirty="0"/>
          </a:p>
        </p:txBody>
      </p:sp>
      <p:sp>
        <p:nvSpPr>
          <p:cNvPr id="10" name="object 10"/>
          <p:cNvSpPr txBox="1"/>
          <p:nvPr/>
        </p:nvSpPr>
        <p:spPr>
          <a:xfrm>
            <a:off x="1140913" y="1570777"/>
            <a:ext cx="204571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2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52720" y="2423286"/>
            <a:ext cx="6367145" cy="437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3815" algn="ctr">
              <a:lnSpc>
                <a:spcPct val="100000"/>
              </a:lnSpc>
              <a:spcBef>
                <a:spcPts val="95"/>
              </a:spcBef>
            </a:pPr>
            <a:endParaRPr sz="13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300" dirty="0"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3352800"/>
            <a:ext cx="670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Низкая организационная и творческая активность управления образовательной организацией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6" name="object 8"/>
          <p:cNvSpPr/>
          <p:nvPr/>
        </p:nvSpPr>
        <p:spPr>
          <a:xfrm>
            <a:off x="5029200" y="838200"/>
            <a:ext cx="6629400" cy="23622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838200"/>
            <a:ext cx="6553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Arial Black" pitchFamily="34" charset="0"/>
              </a:rPr>
              <a:t>Нехватка </a:t>
            </a:r>
            <a:r>
              <a:rPr lang="ru-RU" sz="2000" dirty="0">
                <a:latin typeface="Arial Black" pitchFamily="34" charset="0"/>
              </a:rPr>
              <a:t>кадров для ведения деятельности, в штатном расписании </a:t>
            </a:r>
            <a:r>
              <a:rPr lang="ru-RU" sz="2000" dirty="0" smtClean="0">
                <a:latin typeface="Arial Black" pitchFamily="34" charset="0"/>
              </a:rPr>
              <a:t>нет должности «</a:t>
            </a:r>
            <a:r>
              <a:rPr lang="ru-RU" sz="2000" dirty="0">
                <a:latin typeface="Arial Black" pitchFamily="34" charset="0"/>
              </a:rPr>
              <a:t>советник директора по воспитанию и взаимодействию с детскими общественными объединениями» </a:t>
            </a:r>
            <a:r>
              <a:rPr lang="ru-RU" sz="2000" dirty="0" smtClean="0">
                <a:latin typeface="Arial Black" pitchFamily="34" charset="0"/>
              </a:rPr>
              <a:t/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(будет с 01.01.24</a:t>
            </a:r>
            <a:r>
              <a:rPr lang="ru-RU" sz="2000" dirty="0">
                <a:latin typeface="Arial Black" pitchFamily="34" charset="0"/>
              </a:rPr>
              <a:t>), как следствие отсутствие некоторых видов деятельности.</a:t>
            </a:r>
          </a:p>
        </p:txBody>
      </p:sp>
      <p:sp>
        <p:nvSpPr>
          <p:cNvPr id="17" name="object 8"/>
          <p:cNvSpPr/>
          <p:nvPr/>
        </p:nvSpPr>
        <p:spPr>
          <a:xfrm>
            <a:off x="5029200" y="3352800"/>
            <a:ext cx="6629400" cy="1447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pPr marL="177800" algn="l"/>
            <a:endParaRPr lang="ru-RU" sz="2000" dirty="0">
              <a:latin typeface="Arial Black" pitchFamily="34" charset="0"/>
            </a:endParaRPr>
          </a:p>
          <a:p>
            <a:pPr marL="177800" algn="l"/>
            <a:r>
              <a:rPr lang="ru-RU" sz="2000" dirty="0" smtClean="0">
                <a:latin typeface="Arial Black" pitchFamily="34" charset="0"/>
              </a:rPr>
              <a:t>Низкая </a:t>
            </a:r>
            <a:r>
              <a:rPr lang="ru-RU" sz="2000" dirty="0">
                <a:latin typeface="Arial Black" pitchFamily="34" charset="0"/>
              </a:rPr>
              <a:t>организационная и творческая активность управления образовательной организацией</a:t>
            </a:r>
            <a:endParaRPr sz="2000" dirty="0">
              <a:ln>
                <a:noFill/>
                <a:prstDash val="sysDot"/>
              </a:ln>
              <a:latin typeface="Arial Black" pitchFamily="34" charset="0"/>
            </a:endParaRPr>
          </a:p>
        </p:txBody>
      </p:sp>
      <p:sp>
        <p:nvSpPr>
          <p:cNvPr id="18" name="object 8"/>
          <p:cNvSpPr/>
          <p:nvPr/>
        </p:nvSpPr>
        <p:spPr>
          <a:xfrm>
            <a:off x="5029200" y="5105400"/>
            <a:ext cx="6629400" cy="1447800"/>
          </a:xfrm>
          <a:custGeom>
            <a:avLst/>
            <a:gdLst/>
            <a:ahLst/>
            <a:cxnLst/>
            <a:rect l="l" t="t" r="r" b="b"/>
            <a:pathLst>
              <a:path w="5820409" h="768350">
                <a:moveTo>
                  <a:pt x="5692139" y="0"/>
                </a:moveTo>
                <a:lnTo>
                  <a:pt x="128015" y="0"/>
                </a:lnTo>
                <a:lnTo>
                  <a:pt x="78170" y="10054"/>
                </a:lnTo>
                <a:lnTo>
                  <a:pt x="37480" y="37480"/>
                </a:lnTo>
                <a:lnTo>
                  <a:pt x="10054" y="78170"/>
                </a:lnTo>
                <a:lnTo>
                  <a:pt x="0" y="128016"/>
                </a:lnTo>
                <a:lnTo>
                  <a:pt x="0" y="640080"/>
                </a:lnTo>
                <a:lnTo>
                  <a:pt x="10054" y="689925"/>
                </a:lnTo>
                <a:lnTo>
                  <a:pt x="37480" y="730615"/>
                </a:lnTo>
                <a:lnTo>
                  <a:pt x="78170" y="758041"/>
                </a:lnTo>
                <a:lnTo>
                  <a:pt x="128015" y="768096"/>
                </a:lnTo>
                <a:lnTo>
                  <a:pt x="5692139" y="768096"/>
                </a:lnTo>
                <a:lnTo>
                  <a:pt x="5741985" y="758041"/>
                </a:lnTo>
                <a:lnTo>
                  <a:pt x="5782675" y="730615"/>
                </a:lnTo>
                <a:lnTo>
                  <a:pt x="5810101" y="689925"/>
                </a:lnTo>
                <a:lnTo>
                  <a:pt x="5820156" y="640080"/>
                </a:lnTo>
                <a:lnTo>
                  <a:pt x="5820156" y="128016"/>
                </a:lnTo>
                <a:lnTo>
                  <a:pt x="5810101" y="78170"/>
                </a:lnTo>
                <a:lnTo>
                  <a:pt x="5782675" y="37480"/>
                </a:lnTo>
                <a:lnTo>
                  <a:pt x="5741985" y="10054"/>
                </a:lnTo>
                <a:lnTo>
                  <a:pt x="56921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txBody>
          <a:bodyPr wrap="square" lIns="0" tIns="0" rIns="0" bIns="0" rtlCol="0"/>
          <a:lstStyle/>
          <a:p>
            <a:endParaRPr>
              <a:ln>
                <a:noFill/>
                <a:prstDash val="sysDot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434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190" y="879347"/>
            <a:ext cx="12068810" cy="5979160"/>
            <a:chOff x="123444" y="879347"/>
            <a:chExt cx="12068810" cy="5979160"/>
          </a:xfrm>
        </p:grpSpPr>
        <p:sp>
          <p:nvSpPr>
            <p:cNvPr id="3" name="object 3"/>
            <p:cNvSpPr/>
            <p:nvPr/>
          </p:nvSpPr>
          <p:spPr>
            <a:xfrm>
              <a:off x="7714487" y="879347"/>
              <a:ext cx="4478020" cy="5979160"/>
            </a:xfrm>
            <a:custGeom>
              <a:avLst/>
              <a:gdLst/>
              <a:ahLst/>
              <a:cxnLst/>
              <a:rect l="l" t="t" r="r" b="b"/>
              <a:pathLst>
                <a:path w="4478020" h="5979159">
                  <a:moveTo>
                    <a:pt x="3518915" y="0"/>
                  </a:moveTo>
                  <a:lnTo>
                    <a:pt x="3470406" y="327"/>
                  </a:lnTo>
                  <a:lnTo>
                    <a:pt x="3422054" y="1307"/>
                  </a:lnTo>
                  <a:lnTo>
                    <a:pt x="3373863" y="2935"/>
                  </a:lnTo>
                  <a:lnTo>
                    <a:pt x="3325839" y="5206"/>
                  </a:lnTo>
                  <a:lnTo>
                    <a:pt x="3277985" y="8118"/>
                  </a:lnTo>
                  <a:lnTo>
                    <a:pt x="3230305" y="11664"/>
                  </a:lnTo>
                  <a:lnTo>
                    <a:pt x="3182803" y="15842"/>
                  </a:lnTo>
                  <a:lnTo>
                    <a:pt x="3135484" y="20648"/>
                  </a:lnTo>
                  <a:lnTo>
                    <a:pt x="3088352" y="26076"/>
                  </a:lnTo>
                  <a:lnTo>
                    <a:pt x="3041412" y="32122"/>
                  </a:lnTo>
                  <a:lnTo>
                    <a:pt x="2994666" y="38784"/>
                  </a:lnTo>
                  <a:lnTo>
                    <a:pt x="2948120" y="46055"/>
                  </a:lnTo>
                  <a:lnTo>
                    <a:pt x="2901778" y="53933"/>
                  </a:lnTo>
                  <a:lnTo>
                    <a:pt x="2855643" y="62412"/>
                  </a:lnTo>
                  <a:lnTo>
                    <a:pt x="2809720" y="71490"/>
                  </a:lnTo>
                  <a:lnTo>
                    <a:pt x="2764014" y="81161"/>
                  </a:lnTo>
                  <a:lnTo>
                    <a:pt x="2718528" y="91421"/>
                  </a:lnTo>
                  <a:lnTo>
                    <a:pt x="2673267" y="102266"/>
                  </a:lnTo>
                  <a:lnTo>
                    <a:pt x="2628235" y="113693"/>
                  </a:lnTo>
                  <a:lnTo>
                    <a:pt x="2583435" y="125696"/>
                  </a:lnTo>
                  <a:lnTo>
                    <a:pt x="2538873" y="138272"/>
                  </a:lnTo>
                  <a:lnTo>
                    <a:pt x="2494552" y="151416"/>
                  </a:lnTo>
                  <a:lnTo>
                    <a:pt x="2450477" y="165124"/>
                  </a:lnTo>
                  <a:lnTo>
                    <a:pt x="2406652" y="179393"/>
                  </a:lnTo>
                  <a:lnTo>
                    <a:pt x="2363080" y="194217"/>
                  </a:lnTo>
                  <a:lnTo>
                    <a:pt x="2319767" y="209593"/>
                  </a:lnTo>
                  <a:lnTo>
                    <a:pt x="2276716" y="225516"/>
                  </a:lnTo>
                  <a:lnTo>
                    <a:pt x="2233931" y="241982"/>
                  </a:lnTo>
                  <a:lnTo>
                    <a:pt x="2191418" y="258988"/>
                  </a:lnTo>
                  <a:lnTo>
                    <a:pt x="2149179" y="276528"/>
                  </a:lnTo>
                  <a:lnTo>
                    <a:pt x="2107219" y="294599"/>
                  </a:lnTo>
                  <a:lnTo>
                    <a:pt x="2065543" y="313197"/>
                  </a:lnTo>
                  <a:lnTo>
                    <a:pt x="2024154" y="332316"/>
                  </a:lnTo>
                  <a:lnTo>
                    <a:pt x="1983057" y="351954"/>
                  </a:lnTo>
                  <a:lnTo>
                    <a:pt x="1942256" y="372106"/>
                  </a:lnTo>
                  <a:lnTo>
                    <a:pt x="1901755" y="392767"/>
                  </a:lnTo>
                  <a:lnTo>
                    <a:pt x="1861558" y="413934"/>
                  </a:lnTo>
                  <a:lnTo>
                    <a:pt x="1821669" y="435603"/>
                  </a:lnTo>
                  <a:lnTo>
                    <a:pt x="1782094" y="457768"/>
                  </a:lnTo>
                  <a:lnTo>
                    <a:pt x="1742835" y="480426"/>
                  </a:lnTo>
                  <a:lnTo>
                    <a:pt x="1703897" y="503573"/>
                  </a:lnTo>
                  <a:lnTo>
                    <a:pt x="1665284" y="527205"/>
                  </a:lnTo>
                  <a:lnTo>
                    <a:pt x="1627001" y="551317"/>
                  </a:lnTo>
                  <a:lnTo>
                    <a:pt x="1589051" y="575905"/>
                  </a:lnTo>
                  <a:lnTo>
                    <a:pt x="1551440" y="600965"/>
                  </a:lnTo>
                  <a:lnTo>
                    <a:pt x="1514170" y="626493"/>
                  </a:lnTo>
                  <a:lnTo>
                    <a:pt x="1477246" y="652485"/>
                  </a:lnTo>
                  <a:lnTo>
                    <a:pt x="1440673" y="678935"/>
                  </a:lnTo>
                  <a:lnTo>
                    <a:pt x="1404455" y="705841"/>
                  </a:lnTo>
                  <a:lnTo>
                    <a:pt x="1368595" y="733199"/>
                  </a:lnTo>
                  <a:lnTo>
                    <a:pt x="1333098" y="761002"/>
                  </a:lnTo>
                  <a:lnTo>
                    <a:pt x="1297968" y="789249"/>
                  </a:lnTo>
                  <a:lnTo>
                    <a:pt x="1263210" y="817934"/>
                  </a:lnTo>
                  <a:lnTo>
                    <a:pt x="1228827" y="847053"/>
                  </a:lnTo>
                  <a:lnTo>
                    <a:pt x="1194824" y="876602"/>
                  </a:lnTo>
                  <a:lnTo>
                    <a:pt x="1161205" y="906577"/>
                  </a:lnTo>
                  <a:lnTo>
                    <a:pt x="1127974" y="936974"/>
                  </a:lnTo>
                  <a:lnTo>
                    <a:pt x="1095136" y="967788"/>
                  </a:lnTo>
                  <a:lnTo>
                    <a:pt x="1062694" y="999016"/>
                  </a:lnTo>
                  <a:lnTo>
                    <a:pt x="1030652" y="1030652"/>
                  </a:lnTo>
                  <a:lnTo>
                    <a:pt x="999016" y="1062694"/>
                  </a:lnTo>
                  <a:lnTo>
                    <a:pt x="967788" y="1095136"/>
                  </a:lnTo>
                  <a:lnTo>
                    <a:pt x="936974" y="1127974"/>
                  </a:lnTo>
                  <a:lnTo>
                    <a:pt x="906577" y="1161205"/>
                  </a:lnTo>
                  <a:lnTo>
                    <a:pt x="876602" y="1194824"/>
                  </a:lnTo>
                  <a:lnTo>
                    <a:pt x="847053" y="1228827"/>
                  </a:lnTo>
                  <a:lnTo>
                    <a:pt x="817934" y="1263210"/>
                  </a:lnTo>
                  <a:lnTo>
                    <a:pt x="789249" y="1297968"/>
                  </a:lnTo>
                  <a:lnTo>
                    <a:pt x="761002" y="1333098"/>
                  </a:lnTo>
                  <a:lnTo>
                    <a:pt x="733199" y="1368595"/>
                  </a:lnTo>
                  <a:lnTo>
                    <a:pt x="705841" y="1404455"/>
                  </a:lnTo>
                  <a:lnTo>
                    <a:pt x="678935" y="1440673"/>
                  </a:lnTo>
                  <a:lnTo>
                    <a:pt x="652485" y="1477246"/>
                  </a:lnTo>
                  <a:lnTo>
                    <a:pt x="626493" y="1514170"/>
                  </a:lnTo>
                  <a:lnTo>
                    <a:pt x="600965" y="1551440"/>
                  </a:lnTo>
                  <a:lnTo>
                    <a:pt x="575905" y="1589051"/>
                  </a:lnTo>
                  <a:lnTo>
                    <a:pt x="551317" y="1627001"/>
                  </a:lnTo>
                  <a:lnTo>
                    <a:pt x="527205" y="1665284"/>
                  </a:lnTo>
                  <a:lnTo>
                    <a:pt x="503573" y="1703897"/>
                  </a:lnTo>
                  <a:lnTo>
                    <a:pt x="480426" y="1742835"/>
                  </a:lnTo>
                  <a:lnTo>
                    <a:pt x="457768" y="1782094"/>
                  </a:lnTo>
                  <a:lnTo>
                    <a:pt x="435603" y="1821669"/>
                  </a:lnTo>
                  <a:lnTo>
                    <a:pt x="413934" y="1861558"/>
                  </a:lnTo>
                  <a:lnTo>
                    <a:pt x="392767" y="1901755"/>
                  </a:lnTo>
                  <a:lnTo>
                    <a:pt x="372106" y="1942256"/>
                  </a:lnTo>
                  <a:lnTo>
                    <a:pt x="351954" y="1983057"/>
                  </a:lnTo>
                  <a:lnTo>
                    <a:pt x="332316" y="2024154"/>
                  </a:lnTo>
                  <a:lnTo>
                    <a:pt x="313197" y="2065543"/>
                  </a:lnTo>
                  <a:lnTo>
                    <a:pt x="294599" y="2107219"/>
                  </a:lnTo>
                  <a:lnTo>
                    <a:pt x="276528" y="2149179"/>
                  </a:lnTo>
                  <a:lnTo>
                    <a:pt x="258988" y="2191418"/>
                  </a:lnTo>
                  <a:lnTo>
                    <a:pt x="241982" y="2233931"/>
                  </a:lnTo>
                  <a:lnTo>
                    <a:pt x="225516" y="2276716"/>
                  </a:lnTo>
                  <a:lnTo>
                    <a:pt x="209593" y="2319767"/>
                  </a:lnTo>
                  <a:lnTo>
                    <a:pt x="194217" y="2363080"/>
                  </a:lnTo>
                  <a:lnTo>
                    <a:pt x="179393" y="2406652"/>
                  </a:lnTo>
                  <a:lnTo>
                    <a:pt x="165124" y="2450477"/>
                  </a:lnTo>
                  <a:lnTo>
                    <a:pt x="151416" y="2494552"/>
                  </a:lnTo>
                  <a:lnTo>
                    <a:pt x="138272" y="2538873"/>
                  </a:lnTo>
                  <a:lnTo>
                    <a:pt x="125696" y="2583435"/>
                  </a:lnTo>
                  <a:lnTo>
                    <a:pt x="113693" y="2628235"/>
                  </a:lnTo>
                  <a:lnTo>
                    <a:pt x="102266" y="2673267"/>
                  </a:lnTo>
                  <a:lnTo>
                    <a:pt x="91421" y="2718528"/>
                  </a:lnTo>
                  <a:lnTo>
                    <a:pt x="81161" y="2764014"/>
                  </a:lnTo>
                  <a:lnTo>
                    <a:pt x="71490" y="2809720"/>
                  </a:lnTo>
                  <a:lnTo>
                    <a:pt x="62412" y="2855643"/>
                  </a:lnTo>
                  <a:lnTo>
                    <a:pt x="53933" y="2901778"/>
                  </a:lnTo>
                  <a:lnTo>
                    <a:pt x="46055" y="2948120"/>
                  </a:lnTo>
                  <a:lnTo>
                    <a:pt x="38784" y="2994666"/>
                  </a:lnTo>
                  <a:lnTo>
                    <a:pt x="32122" y="3041412"/>
                  </a:lnTo>
                  <a:lnTo>
                    <a:pt x="26076" y="3088352"/>
                  </a:lnTo>
                  <a:lnTo>
                    <a:pt x="20648" y="3135484"/>
                  </a:lnTo>
                  <a:lnTo>
                    <a:pt x="15842" y="3182803"/>
                  </a:lnTo>
                  <a:lnTo>
                    <a:pt x="11664" y="3230305"/>
                  </a:lnTo>
                  <a:lnTo>
                    <a:pt x="8118" y="3277985"/>
                  </a:lnTo>
                  <a:lnTo>
                    <a:pt x="5206" y="3325839"/>
                  </a:lnTo>
                  <a:lnTo>
                    <a:pt x="2935" y="3373863"/>
                  </a:lnTo>
                  <a:lnTo>
                    <a:pt x="1307" y="3422054"/>
                  </a:lnTo>
                  <a:lnTo>
                    <a:pt x="327" y="3470406"/>
                  </a:lnTo>
                  <a:lnTo>
                    <a:pt x="0" y="3518916"/>
                  </a:lnTo>
                  <a:lnTo>
                    <a:pt x="327" y="3567424"/>
                  </a:lnTo>
                  <a:lnTo>
                    <a:pt x="1307" y="3615775"/>
                  </a:lnTo>
                  <a:lnTo>
                    <a:pt x="2935" y="3663965"/>
                  </a:lnTo>
                  <a:lnTo>
                    <a:pt x="5206" y="3711989"/>
                  </a:lnTo>
                  <a:lnTo>
                    <a:pt x="8118" y="3759842"/>
                  </a:lnTo>
                  <a:lnTo>
                    <a:pt x="11664" y="3807521"/>
                  </a:lnTo>
                  <a:lnTo>
                    <a:pt x="15842" y="3855022"/>
                  </a:lnTo>
                  <a:lnTo>
                    <a:pt x="20648" y="3902340"/>
                  </a:lnTo>
                  <a:lnTo>
                    <a:pt x="26076" y="3949471"/>
                  </a:lnTo>
                  <a:lnTo>
                    <a:pt x="32122" y="3996411"/>
                  </a:lnTo>
                  <a:lnTo>
                    <a:pt x="38784" y="4043156"/>
                  </a:lnTo>
                  <a:lnTo>
                    <a:pt x="46055" y="4089702"/>
                  </a:lnTo>
                  <a:lnTo>
                    <a:pt x="53933" y="4136044"/>
                  </a:lnTo>
                  <a:lnTo>
                    <a:pt x="62412" y="4182178"/>
                  </a:lnTo>
                  <a:lnTo>
                    <a:pt x="71490" y="4228100"/>
                  </a:lnTo>
                  <a:lnTo>
                    <a:pt x="81161" y="4273805"/>
                  </a:lnTo>
                  <a:lnTo>
                    <a:pt x="91421" y="4319291"/>
                  </a:lnTo>
                  <a:lnTo>
                    <a:pt x="102266" y="4364552"/>
                  </a:lnTo>
                  <a:lnTo>
                    <a:pt x="113693" y="4409584"/>
                  </a:lnTo>
                  <a:lnTo>
                    <a:pt x="125696" y="4454383"/>
                  </a:lnTo>
                  <a:lnTo>
                    <a:pt x="138272" y="4498944"/>
                  </a:lnTo>
                  <a:lnTo>
                    <a:pt x="151416" y="4543265"/>
                  </a:lnTo>
                  <a:lnTo>
                    <a:pt x="165124" y="4587340"/>
                  </a:lnTo>
                  <a:lnTo>
                    <a:pt x="179393" y="4631165"/>
                  </a:lnTo>
                  <a:lnTo>
                    <a:pt x="194217" y="4674736"/>
                  </a:lnTo>
                  <a:lnTo>
                    <a:pt x="209593" y="4718049"/>
                  </a:lnTo>
                  <a:lnTo>
                    <a:pt x="225516" y="4761100"/>
                  </a:lnTo>
                  <a:lnTo>
                    <a:pt x="241982" y="4803884"/>
                  </a:lnTo>
                  <a:lnTo>
                    <a:pt x="258988" y="4846398"/>
                  </a:lnTo>
                  <a:lnTo>
                    <a:pt x="276528" y="4888636"/>
                  </a:lnTo>
                  <a:lnTo>
                    <a:pt x="294599" y="4930596"/>
                  </a:lnTo>
                  <a:lnTo>
                    <a:pt x="313197" y="4972272"/>
                  </a:lnTo>
                  <a:lnTo>
                    <a:pt x="332316" y="5013660"/>
                  </a:lnTo>
                  <a:lnTo>
                    <a:pt x="351954" y="5054757"/>
                  </a:lnTo>
                  <a:lnTo>
                    <a:pt x="372106" y="5095559"/>
                  </a:lnTo>
                  <a:lnTo>
                    <a:pt x="392767" y="5136060"/>
                  </a:lnTo>
                  <a:lnTo>
                    <a:pt x="413934" y="5176256"/>
                  </a:lnTo>
                  <a:lnTo>
                    <a:pt x="435603" y="5216145"/>
                  </a:lnTo>
                  <a:lnTo>
                    <a:pt x="457768" y="5255721"/>
                  </a:lnTo>
                  <a:lnTo>
                    <a:pt x="480426" y="5294979"/>
                  </a:lnTo>
                  <a:lnTo>
                    <a:pt x="503573" y="5333917"/>
                  </a:lnTo>
                  <a:lnTo>
                    <a:pt x="527205" y="5372530"/>
                  </a:lnTo>
                  <a:lnTo>
                    <a:pt x="551317" y="5410813"/>
                  </a:lnTo>
                  <a:lnTo>
                    <a:pt x="575905" y="5448763"/>
                  </a:lnTo>
                  <a:lnTo>
                    <a:pt x="600965" y="5486375"/>
                  </a:lnTo>
                  <a:lnTo>
                    <a:pt x="626493" y="5523644"/>
                  </a:lnTo>
                  <a:lnTo>
                    <a:pt x="652485" y="5560568"/>
                  </a:lnTo>
                  <a:lnTo>
                    <a:pt x="678935" y="5597141"/>
                  </a:lnTo>
                  <a:lnTo>
                    <a:pt x="705841" y="5633360"/>
                  </a:lnTo>
                  <a:lnTo>
                    <a:pt x="733199" y="5669220"/>
                  </a:lnTo>
                  <a:lnTo>
                    <a:pt x="761002" y="5704717"/>
                  </a:lnTo>
                  <a:lnTo>
                    <a:pt x="789249" y="5739847"/>
                  </a:lnTo>
                  <a:lnTo>
                    <a:pt x="817934" y="5774605"/>
                  </a:lnTo>
                  <a:lnTo>
                    <a:pt x="847053" y="5808988"/>
                  </a:lnTo>
                  <a:lnTo>
                    <a:pt x="876602" y="5842991"/>
                  </a:lnTo>
                  <a:lnTo>
                    <a:pt x="906577" y="5876611"/>
                  </a:lnTo>
                  <a:lnTo>
                    <a:pt x="936974" y="5909842"/>
                  </a:lnTo>
                  <a:lnTo>
                    <a:pt x="967788" y="5942681"/>
                  </a:lnTo>
                  <a:lnTo>
                    <a:pt x="999016" y="5975123"/>
                  </a:lnTo>
                  <a:lnTo>
                    <a:pt x="4477511" y="5978649"/>
                  </a:lnTo>
                  <a:lnTo>
                    <a:pt x="4477511" y="132219"/>
                  </a:lnTo>
                  <a:lnTo>
                    <a:pt x="4409596" y="113693"/>
                  </a:lnTo>
                  <a:lnTo>
                    <a:pt x="4364564" y="102266"/>
                  </a:lnTo>
                  <a:lnTo>
                    <a:pt x="4319303" y="91421"/>
                  </a:lnTo>
                  <a:lnTo>
                    <a:pt x="4273817" y="81161"/>
                  </a:lnTo>
                  <a:lnTo>
                    <a:pt x="4228111" y="71490"/>
                  </a:lnTo>
                  <a:lnTo>
                    <a:pt x="4182188" y="62412"/>
                  </a:lnTo>
                  <a:lnTo>
                    <a:pt x="4136053" y="53933"/>
                  </a:lnTo>
                  <a:lnTo>
                    <a:pt x="4089711" y="46055"/>
                  </a:lnTo>
                  <a:lnTo>
                    <a:pt x="4043165" y="38784"/>
                  </a:lnTo>
                  <a:lnTo>
                    <a:pt x="3996419" y="32122"/>
                  </a:lnTo>
                  <a:lnTo>
                    <a:pt x="3949479" y="26076"/>
                  </a:lnTo>
                  <a:lnTo>
                    <a:pt x="3902347" y="20648"/>
                  </a:lnTo>
                  <a:lnTo>
                    <a:pt x="3855028" y="15842"/>
                  </a:lnTo>
                  <a:lnTo>
                    <a:pt x="3807526" y="11664"/>
                  </a:lnTo>
                  <a:lnTo>
                    <a:pt x="3759846" y="8118"/>
                  </a:lnTo>
                  <a:lnTo>
                    <a:pt x="3711992" y="5206"/>
                  </a:lnTo>
                  <a:lnTo>
                    <a:pt x="3663968" y="2935"/>
                  </a:lnTo>
                  <a:lnTo>
                    <a:pt x="3615777" y="1307"/>
                  </a:lnTo>
                  <a:lnTo>
                    <a:pt x="3567425" y="327"/>
                  </a:lnTo>
                  <a:lnTo>
                    <a:pt x="3518915" y="0"/>
                  </a:lnTo>
                  <a:close/>
                </a:path>
              </a:pathLst>
            </a:custGeom>
            <a:solidFill>
              <a:srgbClr val="5379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44" y="1449371"/>
              <a:ext cx="4943554" cy="538887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770" y="59563"/>
            <a:ext cx="11700459" cy="626787"/>
          </a:xfrm>
          <a:prstGeom prst="rect">
            <a:avLst/>
          </a:prstGeom>
        </p:spPr>
        <p:txBody>
          <a:bodyPr vert="horz" wrap="square" lIns="0" tIns="72085" rIns="0" bIns="0" rtlCol="0">
            <a:spAutoFit/>
          </a:bodyPr>
          <a:lstStyle/>
          <a:p>
            <a:pPr marL="3313429">
              <a:lnSpc>
                <a:spcPct val="100000"/>
              </a:lnSpc>
              <a:spcBef>
                <a:spcPts val="95"/>
              </a:spcBef>
            </a:pPr>
            <a:r>
              <a:rPr sz="3600" spc="-450" dirty="0">
                <a:solidFill>
                  <a:srgbClr val="2D285A"/>
                </a:solidFill>
              </a:rPr>
              <a:t>магистральное</a:t>
            </a:r>
            <a:r>
              <a:rPr sz="3600" spc="-175" dirty="0">
                <a:solidFill>
                  <a:srgbClr val="2D285A"/>
                </a:solidFill>
              </a:rPr>
              <a:t> </a:t>
            </a:r>
            <a:r>
              <a:rPr sz="3600" spc="-455" dirty="0" err="1">
                <a:solidFill>
                  <a:srgbClr val="2D285A"/>
                </a:solidFill>
              </a:rPr>
              <a:t>направление</a:t>
            </a:r>
            <a:r>
              <a:rPr sz="3600" spc="-190" dirty="0">
                <a:solidFill>
                  <a:srgbClr val="2D285A"/>
                </a:solidFill>
              </a:rPr>
              <a:t> </a:t>
            </a:r>
            <a:r>
              <a:rPr sz="3600" spc="-459" dirty="0" smtClean="0">
                <a:solidFill>
                  <a:srgbClr val="2D285A"/>
                </a:solidFill>
              </a:rPr>
              <a:t>«</a:t>
            </a:r>
            <a:r>
              <a:rPr lang="ru-RU" sz="3600" spc="-459" dirty="0" smtClean="0">
                <a:solidFill>
                  <a:srgbClr val="2D285A"/>
                </a:solidFill>
              </a:rPr>
              <a:t>Воспитание</a:t>
            </a:r>
            <a:r>
              <a:rPr sz="3600" spc="-459" dirty="0" smtClean="0">
                <a:solidFill>
                  <a:srgbClr val="2D285A"/>
                </a:solidFill>
              </a:rPr>
              <a:t>»</a:t>
            </a:r>
            <a:endParaRPr sz="3600" dirty="0"/>
          </a:p>
        </p:txBody>
      </p:sp>
      <p:grpSp>
        <p:nvGrpSpPr>
          <p:cNvPr id="7" name="object 7"/>
          <p:cNvGrpSpPr/>
          <p:nvPr/>
        </p:nvGrpSpPr>
        <p:grpSpPr>
          <a:xfrm>
            <a:off x="5105400" y="990600"/>
            <a:ext cx="6553200" cy="1371600"/>
            <a:chOff x="5106670" y="1051305"/>
            <a:chExt cx="5833110" cy="781050"/>
          </a:xfrm>
          <a:solidFill>
            <a:schemeClr val="bg1"/>
          </a:solidFill>
        </p:grpSpPr>
        <p:sp>
          <p:nvSpPr>
            <p:cNvPr id="8" name="object 8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5692139" y="0"/>
                  </a:moveTo>
                  <a:lnTo>
                    <a:pt x="128015" y="0"/>
                  </a:lnTo>
                  <a:lnTo>
                    <a:pt x="78170" y="10054"/>
                  </a:lnTo>
                  <a:lnTo>
                    <a:pt x="37480" y="37480"/>
                  </a:lnTo>
                  <a:lnTo>
                    <a:pt x="10054" y="78170"/>
                  </a:lnTo>
                  <a:lnTo>
                    <a:pt x="0" y="128016"/>
                  </a:lnTo>
                  <a:lnTo>
                    <a:pt x="0" y="640080"/>
                  </a:lnTo>
                  <a:lnTo>
                    <a:pt x="10054" y="689925"/>
                  </a:lnTo>
                  <a:lnTo>
                    <a:pt x="37480" y="730615"/>
                  </a:lnTo>
                  <a:lnTo>
                    <a:pt x="78170" y="758041"/>
                  </a:lnTo>
                  <a:lnTo>
                    <a:pt x="128015" y="768096"/>
                  </a:lnTo>
                  <a:lnTo>
                    <a:pt x="5692139" y="768096"/>
                  </a:lnTo>
                  <a:lnTo>
                    <a:pt x="5741985" y="758041"/>
                  </a:lnTo>
                  <a:lnTo>
                    <a:pt x="5782675" y="730615"/>
                  </a:lnTo>
                  <a:lnTo>
                    <a:pt x="5810101" y="689925"/>
                  </a:lnTo>
                  <a:lnTo>
                    <a:pt x="5820156" y="640080"/>
                  </a:lnTo>
                  <a:lnTo>
                    <a:pt x="5820156" y="128016"/>
                  </a:lnTo>
                  <a:lnTo>
                    <a:pt x="5810101" y="78170"/>
                  </a:lnTo>
                  <a:lnTo>
                    <a:pt x="5782675" y="37480"/>
                  </a:lnTo>
                  <a:lnTo>
                    <a:pt x="5741985" y="10054"/>
                  </a:lnTo>
                  <a:lnTo>
                    <a:pt x="56921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13020" y="1057655"/>
              <a:ext cx="5820410" cy="768350"/>
            </a:xfrm>
            <a:custGeom>
              <a:avLst/>
              <a:gdLst/>
              <a:ahLst/>
              <a:cxnLst/>
              <a:rect l="l" t="t" r="r" b="b"/>
              <a:pathLst>
                <a:path w="5820409" h="768350">
                  <a:moveTo>
                    <a:pt x="0" y="128016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5692139" y="0"/>
                  </a:lnTo>
                  <a:lnTo>
                    <a:pt x="5741985" y="10054"/>
                  </a:lnTo>
                  <a:lnTo>
                    <a:pt x="5782675" y="37480"/>
                  </a:lnTo>
                  <a:lnTo>
                    <a:pt x="5810101" y="78170"/>
                  </a:lnTo>
                  <a:lnTo>
                    <a:pt x="5820156" y="128016"/>
                  </a:lnTo>
                  <a:lnTo>
                    <a:pt x="5820156" y="640080"/>
                  </a:lnTo>
                  <a:lnTo>
                    <a:pt x="5810101" y="689925"/>
                  </a:lnTo>
                  <a:lnTo>
                    <a:pt x="5782675" y="730615"/>
                  </a:lnTo>
                  <a:lnTo>
                    <a:pt x="5741985" y="758041"/>
                  </a:lnTo>
                  <a:lnTo>
                    <a:pt x="5692139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128016"/>
                  </a:lnTo>
                  <a:close/>
                </a:path>
              </a:pathLst>
            </a:custGeom>
            <a:grpFill/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105400" y="2667000"/>
            <a:ext cx="6553200" cy="762000"/>
            <a:chOff x="5153914" y="2610357"/>
            <a:chExt cx="5833110" cy="627380"/>
          </a:xfrm>
        </p:grpSpPr>
        <p:sp>
          <p:nvSpPr>
            <p:cNvPr id="12" name="object 12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09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1"/>
                  </a:lnTo>
                  <a:lnTo>
                    <a:pt x="5717794" y="614171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09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60264" y="2616707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80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09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1"/>
                  </a:lnTo>
                  <a:lnTo>
                    <a:pt x="102362" y="614171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09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105400" y="3886200"/>
            <a:ext cx="6553199" cy="1447800"/>
            <a:chOff x="5158485" y="4049014"/>
            <a:chExt cx="5833110" cy="627380"/>
          </a:xfrm>
        </p:grpSpPr>
        <p:sp>
          <p:nvSpPr>
            <p:cNvPr id="16" name="object 16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5717794" y="0"/>
                  </a:moveTo>
                  <a:lnTo>
                    <a:pt x="102362" y="0"/>
                  </a:lnTo>
                  <a:lnTo>
                    <a:pt x="62525" y="8046"/>
                  </a:lnTo>
                  <a:lnTo>
                    <a:pt x="29987" y="29987"/>
                  </a:lnTo>
                  <a:lnTo>
                    <a:pt x="8046" y="62525"/>
                  </a:lnTo>
                  <a:lnTo>
                    <a:pt x="0" y="102362"/>
                  </a:lnTo>
                  <a:lnTo>
                    <a:pt x="0" y="511810"/>
                  </a:lnTo>
                  <a:lnTo>
                    <a:pt x="8046" y="551646"/>
                  </a:lnTo>
                  <a:lnTo>
                    <a:pt x="29987" y="584184"/>
                  </a:lnTo>
                  <a:lnTo>
                    <a:pt x="62525" y="606125"/>
                  </a:lnTo>
                  <a:lnTo>
                    <a:pt x="102362" y="614172"/>
                  </a:lnTo>
                  <a:lnTo>
                    <a:pt x="5717794" y="614172"/>
                  </a:lnTo>
                  <a:lnTo>
                    <a:pt x="5757630" y="606125"/>
                  </a:lnTo>
                  <a:lnTo>
                    <a:pt x="5790168" y="584184"/>
                  </a:lnTo>
                  <a:lnTo>
                    <a:pt x="5812109" y="551646"/>
                  </a:lnTo>
                  <a:lnTo>
                    <a:pt x="5820156" y="511810"/>
                  </a:lnTo>
                  <a:lnTo>
                    <a:pt x="5820156" y="102362"/>
                  </a:lnTo>
                  <a:lnTo>
                    <a:pt x="5812109" y="62525"/>
                  </a:lnTo>
                  <a:lnTo>
                    <a:pt x="5790168" y="29987"/>
                  </a:lnTo>
                  <a:lnTo>
                    <a:pt x="5757630" y="8046"/>
                  </a:lnTo>
                  <a:lnTo>
                    <a:pt x="57177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5164835" y="4055364"/>
              <a:ext cx="5820410" cy="614680"/>
            </a:xfrm>
            <a:custGeom>
              <a:avLst/>
              <a:gdLst/>
              <a:ahLst/>
              <a:cxnLst/>
              <a:rect l="l" t="t" r="r" b="b"/>
              <a:pathLst>
                <a:path w="5820409" h="614679">
                  <a:moveTo>
                    <a:pt x="0" y="102362"/>
                  </a:moveTo>
                  <a:lnTo>
                    <a:pt x="8046" y="62525"/>
                  </a:lnTo>
                  <a:lnTo>
                    <a:pt x="29987" y="29987"/>
                  </a:lnTo>
                  <a:lnTo>
                    <a:pt x="62525" y="8046"/>
                  </a:lnTo>
                  <a:lnTo>
                    <a:pt x="102362" y="0"/>
                  </a:lnTo>
                  <a:lnTo>
                    <a:pt x="5717794" y="0"/>
                  </a:lnTo>
                  <a:lnTo>
                    <a:pt x="5757630" y="8046"/>
                  </a:lnTo>
                  <a:lnTo>
                    <a:pt x="5790168" y="29987"/>
                  </a:lnTo>
                  <a:lnTo>
                    <a:pt x="5812109" y="62525"/>
                  </a:lnTo>
                  <a:lnTo>
                    <a:pt x="5820156" y="102362"/>
                  </a:lnTo>
                  <a:lnTo>
                    <a:pt x="5820156" y="511810"/>
                  </a:lnTo>
                  <a:lnTo>
                    <a:pt x="5812109" y="551646"/>
                  </a:lnTo>
                  <a:lnTo>
                    <a:pt x="5790168" y="584184"/>
                  </a:lnTo>
                  <a:lnTo>
                    <a:pt x="5757630" y="606125"/>
                  </a:lnTo>
                  <a:lnTo>
                    <a:pt x="5717794" y="614172"/>
                  </a:lnTo>
                  <a:lnTo>
                    <a:pt x="102362" y="614172"/>
                  </a:lnTo>
                  <a:lnTo>
                    <a:pt x="62525" y="606125"/>
                  </a:lnTo>
                  <a:lnTo>
                    <a:pt x="29987" y="584184"/>
                  </a:lnTo>
                  <a:lnTo>
                    <a:pt x="8046" y="551646"/>
                  </a:lnTo>
                  <a:lnTo>
                    <a:pt x="0" y="511810"/>
                  </a:lnTo>
                  <a:lnTo>
                    <a:pt x="0" y="102362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105399" y="5486400"/>
            <a:ext cx="6553201" cy="1001267"/>
            <a:chOff x="5154167" y="5497067"/>
            <a:chExt cx="5832475" cy="990600"/>
          </a:xfrm>
        </p:grpSpPr>
        <p:sp>
          <p:nvSpPr>
            <p:cNvPr id="20" name="object 20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5657088" y="0"/>
                  </a:moveTo>
                  <a:lnTo>
                    <a:pt x="163068" y="0"/>
                  </a:lnTo>
                  <a:lnTo>
                    <a:pt x="119723" y="5826"/>
                  </a:lnTo>
                  <a:lnTo>
                    <a:pt x="80772" y="22267"/>
                  </a:lnTo>
                  <a:lnTo>
                    <a:pt x="47767" y="47767"/>
                  </a:lnTo>
                  <a:lnTo>
                    <a:pt x="22267" y="80772"/>
                  </a:lnTo>
                  <a:lnTo>
                    <a:pt x="5826" y="119723"/>
                  </a:lnTo>
                  <a:lnTo>
                    <a:pt x="0" y="163068"/>
                  </a:lnTo>
                  <a:lnTo>
                    <a:pt x="0" y="815340"/>
                  </a:lnTo>
                  <a:lnTo>
                    <a:pt x="5826" y="858688"/>
                  </a:lnTo>
                  <a:lnTo>
                    <a:pt x="22267" y="897641"/>
                  </a:lnTo>
                  <a:lnTo>
                    <a:pt x="47767" y="930644"/>
                  </a:lnTo>
                  <a:lnTo>
                    <a:pt x="80772" y="956143"/>
                  </a:lnTo>
                  <a:lnTo>
                    <a:pt x="119723" y="972582"/>
                  </a:lnTo>
                  <a:lnTo>
                    <a:pt x="163068" y="978408"/>
                  </a:lnTo>
                  <a:lnTo>
                    <a:pt x="5657088" y="978408"/>
                  </a:lnTo>
                  <a:lnTo>
                    <a:pt x="5700432" y="972582"/>
                  </a:lnTo>
                  <a:lnTo>
                    <a:pt x="5739384" y="956143"/>
                  </a:lnTo>
                  <a:lnTo>
                    <a:pt x="5772388" y="930644"/>
                  </a:lnTo>
                  <a:lnTo>
                    <a:pt x="5797888" y="897641"/>
                  </a:lnTo>
                  <a:lnTo>
                    <a:pt x="5814329" y="858688"/>
                  </a:lnTo>
                  <a:lnTo>
                    <a:pt x="5820156" y="815340"/>
                  </a:lnTo>
                  <a:lnTo>
                    <a:pt x="5820156" y="163068"/>
                  </a:lnTo>
                  <a:lnTo>
                    <a:pt x="5814329" y="119723"/>
                  </a:lnTo>
                  <a:lnTo>
                    <a:pt x="5797888" y="80771"/>
                  </a:lnTo>
                  <a:lnTo>
                    <a:pt x="5772388" y="47767"/>
                  </a:lnTo>
                  <a:lnTo>
                    <a:pt x="5739384" y="22267"/>
                  </a:lnTo>
                  <a:lnTo>
                    <a:pt x="5700432" y="5826"/>
                  </a:lnTo>
                  <a:lnTo>
                    <a:pt x="5657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60263" y="5503163"/>
              <a:ext cx="5820410" cy="978535"/>
            </a:xfrm>
            <a:custGeom>
              <a:avLst/>
              <a:gdLst/>
              <a:ahLst/>
              <a:cxnLst/>
              <a:rect l="l" t="t" r="r" b="b"/>
              <a:pathLst>
                <a:path w="5820409" h="978535">
                  <a:moveTo>
                    <a:pt x="0" y="163068"/>
                  </a:moveTo>
                  <a:lnTo>
                    <a:pt x="5826" y="119723"/>
                  </a:lnTo>
                  <a:lnTo>
                    <a:pt x="22267" y="80772"/>
                  </a:lnTo>
                  <a:lnTo>
                    <a:pt x="47767" y="47767"/>
                  </a:lnTo>
                  <a:lnTo>
                    <a:pt x="80772" y="22267"/>
                  </a:lnTo>
                  <a:lnTo>
                    <a:pt x="119723" y="5826"/>
                  </a:lnTo>
                  <a:lnTo>
                    <a:pt x="163068" y="0"/>
                  </a:lnTo>
                  <a:lnTo>
                    <a:pt x="5657088" y="0"/>
                  </a:lnTo>
                  <a:lnTo>
                    <a:pt x="5700432" y="5826"/>
                  </a:lnTo>
                  <a:lnTo>
                    <a:pt x="5739384" y="22267"/>
                  </a:lnTo>
                  <a:lnTo>
                    <a:pt x="5772388" y="47767"/>
                  </a:lnTo>
                  <a:lnTo>
                    <a:pt x="5797888" y="80771"/>
                  </a:lnTo>
                  <a:lnTo>
                    <a:pt x="5814329" y="119723"/>
                  </a:lnTo>
                  <a:lnTo>
                    <a:pt x="5820156" y="163068"/>
                  </a:lnTo>
                  <a:lnTo>
                    <a:pt x="5820156" y="815340"/>
                  </a:lnTo>
                  <a:lnTo>
                    <a:pt x="5814329" y="858688"/>
                  </a:lnTo>
                  <a:lnTo>
                    <a:pt x="5797888" y="897641"/>
                  </a:lnTo>
                  <a:lnTo>
                    <a:pt x="5772388" y="930644"/>
                  </a:lnTo>
                  <a:lnTo>
                    <a:pt x="5739384" y="956143"/>
                  </a:lnTo>
                  <a:lnTo>
                    <a:pt x="5700432" y="972582"/>
                  </a:lnTo>
                  <a:lnTo>
                    <a:pt x="5657088" y="978408"/>
                  </a:lnTo>
                  <a:lnTo>
                    <a:pt x="163068" y="978408"/>
                  </a:lnTo>
                  <a:lnTo>
                    <a:pt x="119723" y="972582"/>
                  </a:lnTo>
                  <a:lnTo>
                    <a:pt x="80772" y="956143"/>
                  </a:lnTo>
                  <a:lnTo>
                    <a:pt x="47767" y="930644"/>
                  </a:lnTo>
                  <a:lnTo>
                    <a:pt x="22267" y="897641"/>
                  </a:lnTo>
                  <a:lnTo>
                    <a:pt x="5826" y="858688"/>
                  </a:lnTo>
                  <a:lnTo>
                    <a:pt x="0" y="815340"/>
                  </a:lnTo>
                  <a:lnTo>
                    <a:pt x="0" y="163068"/>
                  </a:lnTo>
                  <a:close/>
                </a:path>
              </a:pathLst>
            </a:custGeom>
            <a:ln w="12192">
              <a:solidFill>
                <a:srgbClr val="4471C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14"/>
              </a:lnSpc>
            </a:pPr>
            <a:fld id="{81D60167-4931-47E6-BA6A-407CBD079E47}" type="slidenum">
              <a:rPr spc="-25" dirty="0"/>
              <a:pPr marL="38100">
                <a:lnSpc>
                  <a:spcPts val="1914"/>
                </a:lnSpc>
              </a:pPr>
              <a:t>9</a:t>
            </a:fld>
            <a:endParaRPr spc="-25" dirty="0"/>
          </a:p>
        </p:txBody>
      </p:sp>
      <p:sp>
        <p:nvSpPr>
          <p:cNvPr id="35" name="TextBox 34"/>
          <p:cNvSpPr txBox="1"/>
          <p:nvPr/>
        </p:nvSpPr>
        <p:spPr>
          <a:xfrm>
            <a:off x="5181600" y="1066800"/>
            <a:ext cx="647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Black" pitchFamily="34" charset="0"/>
              </a:rPr>
              <a:t>Введение должности </a:t>
            </a:r>
            <a:r>
              <a:rPr lang="ru-RU" sz="2000" dirty="0" smtClean="0">
                <a:latin typeface="Arial Black" pitchFamily="34" charset="0"/>
              </a:rPr>
              <a:t>«</a:t>
            </a:r>
            <a:r>
              <a:rPr lang="ru-RU" sz="2000" dirty="0">
                <a:latin typeface="Arial Black" pitchFamily="34" charset="0"/>
              </a:rPr>
              <a:t>советник директора по воспитанию и взаимодействию с детскими общественными </a:t>
            </a:r>
            <a:r>
              <a:rPr lang="ru-RU" sz="2000" dirty="0" smtClean="0">
                <a:latin typeface="Arial Black" pitchFamily="34" charset="0"/>
              </a:rPr>
              <a:t>объединениями»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05400" y="2819400"/>
            <a:ext cx="647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Black" pitchFamily="34" charset="0"/>
              </a:rPr>
              <a:t>Разработка школьной символики.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81600" y="3962400"/>
            <a:ext cx="64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Black" pitchFamily="34" charset="0"/>
              </a:rPr>
              <a:t>Нахождение кадров для проведения </a:t>
            </a:r>
            <a:r>
              <a:rPr lang="ru-RU" sz="2000" dirty="0" smtClean="0">
                <a:latin typeface="Arial Black" pitchFamily="34" charset="0"/>
              </a:rPr>
              <a:t>деятельности</a:t>
            </a:r>
            <a:r>
              <a:rPr lang="ru-RU" sz="2000" dirty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(волонтерского движения, военно-патриотического клуба, школьного хора и др.)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9" name="object 6"/>
          <p:cNvSpPr txBox="1"/>
          <p:nvPr/>
        </p:nvSpPr>
        <p:spPr>
          <a:xfrm>
            <a:off x="0" y="3352800"/>
            <a:ext cx="44958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7200" marR="449580" indent="-1905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3200" b="1" spc="-1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140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9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972</Words>
  <Application>Microsoft Office PowerPoint</Application>
  <PresentationFormat>Произвольный</PresentationFormat>
  <Paragraphs>118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МОУ «Квакшинская СОШ»</vt:lpstr>
      <vt:lpstr>ЦИКЛОГРАММА/ кол-во баллов/уровень</vt:lpstr>
      <vt:lpstr>Слайд 3</vt:lpstr>
      <vt:lpstr>магистральное направление «Знание»</vt:lpstr>
      <vt:lpstr>магистральное направление «Знание»</vt:lpstr>
      <vt:lpstr>магистральное направление «Здоровье»</vt:lpstr>
      <vt:lpstr>магистральное направление «Здоровье»</vt:lpstr>
      <vt:lpstr>магистральное направление «Воспитание»</vt:lpstr>
      <vt:lpstr>магистральное направление «Воспитание»</vt:lpstr>
      <vt:lpstr>магистральное направление «Творчество»</vt:lpstr>
      <vt:lpstr>магистральное направление «Творчество»</vt:lpstr>
      <vt:lpstr>магистральное направление «Профориентация»</vt:lpstr>
      <vt:lpstr>магистральное направление «Профориентация»</vt:lpstr>
      <vt:lpstr>магистральное направление «Учитель школьная команда»</vt:lpstr>
      <vt:lpstr>магистральное направление «Учитель школьная команда»</vt:lpstr>
      <vt:lpstr>магистральное направление «Школьный климат»</vt:lpstr>
      <vt:lpstr>магистральное направление «Школьный климат»</vt:lpstr>
      <vt:lpstr>магистральное направление «Образовательная среда»</vt:lpstr>
      <vt:lpstr>магистральное направление «Образовательная среда»</vt:lpstr>
      <vt:lpstr>ПЛАНИРУЕМЫЕ    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Квакшинская Школа</cp:lastModifiedBy>
  <cp:revision>27</cp:revision>
  <dcterms:created xsi:type="dcterms:W3CDTF">2023-12-01T12:47:11Z</dcterms:created>
  <dcterms:modified xsi:type="dcterms:W3CDTF">2023-12-07T12:29:56Z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2023-11-03T00:00:00Z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2023-12-01T00:00:00Z</vt:filetime>
  </property>
  <property fmtid="{D5CDD505-2E9C-101B-9397-08002B2CF9AE}" pid="5" name="Producer">
    <vt:lpwstr>Microsoft® PowerPoint® 2019</vt:lpwstr>
  </property>
</Properties>
</file>